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708" r:id="rId5"/>
    <p:sldMasterId id="2147483737" r:id="rId6"/>
    <p:sldMasterId id="2147483766" r:id="rId7"/>
    <p:sldMasterId id="2147483795" r:id="rId8"/>
  </p:sldMasterIdLst>
  <p:notesMasterIdLst>
    <p:notesMasterId r:id="rId86"/>
  </p:notesMasterIdLst>
  <p:sldIdLst>
    <p:sldId id="2571" r:id="rId9"/>
    <p:sldId id="2580" r:id="rId10"/>
    <p:sldId id="2581" r:id="rId11"/>
    <p:sldId id="2582" r:id="rId12"/>
    <p:sldId id="2371" r:id="rId13"/>
    <p:sldId id="2372" r:id="rId14"/>
    <p:sldId id="2373" r:id="rId15"/>
    <p:sldId id="390" r:id="rId16"/>
    <p:sldId id="391" r:id="rId17"/>
    <p:sldId id="2589" r:id="rId18"/>
    <p:sldId id="2583" r:id="rId19"/>
    <p:sldId id="2584" r:id="rId20"/>
    <p:sldId id="2585" r:id="rId21"/>
    <p:sldId id="2586" r:id="rId22"/>
    <p:sldId id="2587" r:id="rId23"/>
    <p:sldId id="2588" r:id="rId24"/>
    <p:sldId id="2103" r:id="rId25"/>
    <p:sldId id="2104" r:id="rId26"/>
    <p:sldId id="2105" r:id="rId27"/>
    <p:sldId id="2383" r:id="rId28"/>
    <p:sldId id="2384" r:id="rId29"/>
    <p:sldId id="2385" r:id="rId30"/>
    <p:sldId id="1330" r:id="rId31"/>
    <p:sldId id="1331" r:id="rId32"/>
    <p:sldId id="1332" r:id="rId33"/>
    <p:sldId id="2235" r:id="rId34"/>
    <p:sldId id="2236" r:id="rId35"/>
    <p:sldId id="2237" r:id="rId36"/>
    <p:sldId id="2524" r:id="rId37"/>
    <p:sldId id="2525" r:id="rId38"/>
    <p:sldId id="2526" r:id="rId39"/>
    <p:sldId id="1574" r:id="rId40"/>
    <p:sldId id="1575" r:id="rId41"/>
    <p:sldId id="1576" r:id="rId42"/>
    <p:sldId id="1378" r:id="rId43"/>
    <p:sldId id="1379" r:id="rId44"/>
    <p:sldId id="1380" r:id="rId45"/>
    <p:sldId id="1382" r:id="rId46"/>
    <p:sldId id="1383" r:id="rId47"/>
    <p:sldId id="1384" r:id="rId48"/>
    <p:sldId id="2436" r:id="rId49"/>
    <p:sldId id="2437" r:id="rId50"/>
    <p:sldId id="2438" r:id="rId51"/>
    <p:sldId id="1706" r:id="rId52"/>
    <p:sldId id="1707" r:id="rId53"/>
    <p:sldId id="1708" r:id="rId54"/>
    <p:sldId id="2379" r:id="rId55"/>
    <p:sldId id="2380" r:id="rId56"/>
    <p:sldId id="2381" r:id="rId57"/>
    <p:sldId id="2464" r:id="rId58"/>
    <p:sldId id="2465" r:id="rId59"/>
    <p:sldId id="2466" r:id="rId60"/>
    <p:sldId id="2468" r:id="rId61"/>
    <p:sldId id="2469" r:id="rId62"/>
    <p:sldId id="2470" r:id="rId63"/>
    <p:sldId id="775" r:id="rId64"/>
    <p:sldId id="776" r:id="rId65"/>
    <p:sldId id="777" r:id="rId66"/>
    <p:sldId id="1342" r:id="rId67"/>
    <p:sldId id="1343" r:id="rId68"/>
    <p:sldId id="1344" r:id="rId69"/>
    <p:sldId id="1318" r:id="rId70"/>
    <p:sldId id="1319" r:id="rId71"/>
    <p:sldId id="1320" r:id="rId72"/>
    <p:sldId id="386" r:id="rId73"/>
    <p:sldId id="387" r:id="rId74"/>
    <p:sldId id="388" r:id="rId75"/>
    <p:sldId id="1894" r:id="rId76"/>
    <p:sldId id="1895" r:id="rId77"/>
    <p:sldId id="1896" r:id="rId78"/>
    <p:sldId id="2054" r:id="rId79"/>
    <p:sldId id="2055" r:id="rId80"/>
    <p:sldId id="2056" r:id="rId81"/>
    <p:sldId id="2573" r:id="rId82"/>
    <p:sldId id="2574" r:id="rId83"/>
    <p:sldId id="2575" r:id="rId84"/>
    <p:sldId id="2590" r:id="rId85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tableStyles" Target="tableStyles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DBC1341-1FEE-49B8-8B34-F31689733CD1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6F281BC-6F99-4B38-9F10-2BCA7D59E82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78309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ja-JP" altLang="en-US" smtClean="0">
                <a:latin typeface="HGP明朝E" pitchFamily="18" charset="-128"/>
              </a:rPr>
              <a:t>サイト</a:t>
            </a:r>
            <a:r>
              <a:rPr lang="en-US" altLang="ja-JP" smtClean="0">
                <a:latin typeface="HGP明朝E" pitchFamily="18" charset="-128"/>
              </a:rPr>
              <a:t>ID 69934</a:t>
            </a:r>
            <a:endParaRPr lang="ja-JP" altLang="en-US" smtClean="0">
              <a:latin typeface="HGP明朝E" pitchFamily="18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ja-JP" altLang="en-US" smtClean="0">
                <a:latin typeface="HGP明朝E" pitchFamily="18" charset="-128"/>
              </a:rPr>
              <a:t>錦松苑様</a:t>
            </a:r>
          </a:p>
        </p:txBody>
      </p:sp>
      <p:sp>
        <p:nvSpPr>
          <p:cNvPr id="109571" name="スライド番号プレースホルダー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CC5C2B-26F5-43F1-83C4-0E76AD6B48AE}" type="slidenum">
              <a:rPr lang="en-US" altLang="ja-JP" sz="1200"/>
              <a:pPr algn="r"/>
              <a:t>41</a:t>
            </a:fld>
            <a:endParaRPr lang="en-US" altLang="ja-JP" sz="1200"/>
          </a:p>
        </p:txBody>
      </p:sp>
    </p:spTree>
    <p:extLst>
      <p:ext uri="{BB962C8B-B14F-4D97-AF65-F5344CB8AC3E}">
        <p14:creationId xmlns="" xmlns:p14="http://schemas.microsoft.com/office/powerpoint/2010/main" val="314114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Ro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1AAE-561D-4AE8-952B-BF472C2FFC1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2DF34-080E-4C64-875A-C1CEE3E2FB0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F1F41-62BE-4DAB-A32C-4B01DC796BF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E4F3B-7EB0-4F59-898F-9B880D4DC97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60FB5-C714-4DF9-9011-82194798C4D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F4E50-22E1-49DA-BBF2-38E9A40BA0E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B370D-B732-41B3-B8E3-68C16CB79BD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9EF5-B313-4B8E-9675-584A9470769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C52E0-3A7D-4BE9-981A-E4B4A89046D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5E59D-8C48-4337-8FB8-DD0B30FF6B5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B55A-E8D8-4AC6-A4CA-78A189B4089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8679-FB32-47AE-B2E0-D7174F9F6F0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C6144-FBDB-4BB4-AABB-791EFBAFA50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1F0BA-45F8-4EFE-BA9D-95E54847362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3CC06-801E-4B09-A2DC-C62BE542324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17376-BB6E-4F96-A4CF-8B27BB74202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B3409-45A1-4282-8F0C-1BA18EC52C6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2B15F-9459-4B86-9871-4A7F69B4063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CA7F0-E352-43A4-B7DC-CE69960C011A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5BE6A-1B92-4976-9B2F-24BEB6E951A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CB2F-FE98-40AB-B6DC-FF612E3515B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9D3F-5F42-493F-B180-92BD6FC5C892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A2B3-1E5B-49CE-94CF-6B2A2A3B257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6C62D-9A8A-477B-AED3-03E9FDFCE0D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E27863F-3D71-4BA8-A4FF-70A4831F6F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956A446-B7B6-4075-B444-63B751958C2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1B8EA21-A38C-44C7-A1FD-AE97C85AD24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05ACA6D-56DC-40F9-8BD4-6E55F156013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2B18912-8502-43CB-9374-E17EE7468FD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BB6D2AD-5165-42BF-9D31-C1A5B5FFFAC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97DFDB5-AF67-4F15-9732-56E0401C108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D096B72-2A16-4618-A778-59DF4A01B73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0DA410C-5857-4217-8ED1-4C963B8A5B90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6EA9-5EDE-44C0-AB9C-BB37F9363E7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438FE-DE49-4C2D-AF9E-A54E67D9CE3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4823918-8978-4C1E-9C7B-4E39E95944C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5EE58E7-7E01-4CCC-9546-E80E41B4B7B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8DAF8F1-7927-4B59-A00C-186AC3F8312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1A9FB20-32F9-4031-99BE-4888DF4F7E0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1B7F558-4318-4F8E-A486-63CAFBA6F2C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BEEE54D-B31C-4145-85B7-27E0A461F84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5B7F6EF-E19B-437E-9149-D55F38373F5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EFB65CC-0CC5-4B35-A902-8565893D4CA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3B04-C335-48A1-8942-A6E52457CB7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97D6-AE08-46A0-883D-D7636853EBC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5A285-BB85-4ED4-814F-77D1E18CC5C4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A93C4-7B23-4011-8D30-8E5E76876CB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9EE35-CBE9-4209-9F19-0C993BCA5ADD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7F5FE-3740-4253-BEB4-E0E4C99AC62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98585-B38E-430A-A193-45712AEEB96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079A-3E5D-4282-9C89-B8C103DC139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BB664-45F7-4B29-91FA-C5EB8A33C75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8A76-2644-4184-9972-DEF9F15E44D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3D901-F0D4-41DA-895B-7698D8F0F06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B0BC3-97E7-4FCF-85A4-588F02D5614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5A00C-13AC-4253-B02A-2D4E9E3826F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56C17-59AE-4B8D-97FC-AB18C97D7CF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238F-CDCC-4B53-9E99-4DE259C7848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6338B-1B08-49CA-9C91-1A48B23B6FB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4F3BC-C937-4D6C-8142-4AC8FCDBF3C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7CF99-3323-4D47-9E34-2F1A2810CAB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43B4-2AF0-4ECC-87EF-45D2A2271126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D1E60-DEE1-4A2A-8E5D-9DD1A47AF15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7F0B6E2-71AE-4138-984B-53064EEE9AE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AA4D0F8-0486-494B-BDC7-7FF52360AA7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61747-4A89-40D2-BB59-D7574E45ED3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50F50-8D16-4FA4-9C97-DB8464B4D65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68D1DE6-6318-4F75-AF96-BA642347CE3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0F70663-E91D-4BE7-8D2B-799D80F05E1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94F9E7C-49BF-458F-ACCF-30EA0B77AF4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EA87F9B-DC27-4ECA-BE06-C6B0642FF2E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9505559-7E80-47FF-A0C2-FEBDC9A95B6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FBE7E07-9DB5-49AD-8ECC-DD3F10CBC5E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96494E1-3FE6-4D84-8938-7D5E2436827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7D2D676-49E7-41F1-BC8F-0D9E5E89BD7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88BBA94-2473-4E29-BA52-8C946019309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6D2C5-3DF9-490D-B85E-F4449C33825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29BC8-5004-410C-9608-5B9BDECF8ED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1042286-B693-4CB9-B1C7-C89288135F1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BE3F8A8A-AA20-4842-93B8-FEF7F6AD7E9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8DBD4C1-9436-462F-B82C-708038CBFDE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EA66E3C-C944-47F9-9AF4-C97090AD045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CB90F80-EF96-4E01-88C6-0B822C421D98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752A0B9-8EAE-4646-BA34-E9B0470A6E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7D29-2EB2-47DE-A9C5-16ABB0F61745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CC93-9E52-4E96-94E5-0CBA182DBAB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AF235-89E8-462E-9A7B-472568DFC4CB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1F44-F63D-4BBE-AF1C-0041A2EDE7C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5D140-151A-4ACD-90AC-4483D50225F0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6BA2-861B-4C63-B104-D87811DAFA7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559F2-2D61-4877-8C2B-71B95B26430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187EA-B1D9-4C8D-9636-2294AFCF13E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51F30-DEAA-4E8F-A0D9-4E4979DEBA8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83D1-07AD-48E7-A9AA-7E9A84EA84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49B8-FCC1-4E44-A912-AE15EB44F64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A96BF-DADE-4D9B-9531-3A0822FE3A2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76306-A99D-4A31-9575-67232A875F60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2878A-07E9-407E-ADCC-8E218067EB3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D5CC3-1F7C-48F4-AA83-1660C4DF83FC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24AF5-DBE8-4576-A4FA-32AD59713AE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219E2-377A-4E73-AF09-F61F5E210568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62C47-9657-42BE-B829-2863D653A820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219E-8B42-4C1B-8D05-9044783A1A90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14887-44E2-42FA-85E0-21D46628F830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176AA-3882-49A0-8940-A374E4CA13E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7866-1878-4968-8177-D2015642ED0B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0066-2E45-450B-8F11-39333FE159FB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62013-4F22-4A09-B05E-2FAC5C54F494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43628-7F2F-4A95-BF48-EAD42AEEE667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51A2A-56C4-456A-B3C9-E5E471D71C91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C00B6-5E67-4305-930E-C5525500309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EC45D-9174-4F19-BA84-0400C430FCCE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D0DDD-A71C-487B-BA7A-A83F5BC13C14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712AB-F4DE-4794-B53D-975E75D372F3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C9C74-3211-4689-973A-2BE1562BEF0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CEEC-D24C-4296-9E54-48BF21F0A09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6EF9E-FF40-4BFA-91FD-9A027488F1B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5FC0D-B144-41B1-8F88-6FD87CE39D5C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98B35-E396-4359-AE59-60C57FBFD086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6C0E-F6DC-43D4-8EDF-CCA6D4E219E1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9B677-AE86-4E44-B7C3-4EE48599A398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9A01-6480-43A3-B711-D41B166A78EB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3E319-A136-4712-997F-E088A9FE34B2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DA352-9E30-403E-BF3C-092F92515300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91C1A-3E15-4925-95BD-A71311525F08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412A8-CDA7-4CB2-83FB-0D927A1088CA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17692-AC8D-4BD0-A7B7-C4361CD6302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B8D67-2286-451B-830A-A7BCDEEB270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0E804-0BA8-40A4-9E82-D1FB34EA539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357E8-5D6E-4B56-B93D-E81EC25F0DE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07A5-7B48-4F2F-8793-0F06707AF16C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F9494-5BF4-49ED-9F06-3F857360D4F4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59CFC-2B27-434A-9E19-D05B698B27CE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53D16-A987-49EB-A656-D8F01568F0B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02320-FEDD-4BD3-85E2-45D1295CED78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C250-DBA0-4D02-8D84-2FB4EA526AE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3157C-692E-4667-81BF-5D43F468F7E9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E0722-6B20-49B2-A71B-321C8DD7F97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AAE8-5BAE-40B8-BF23-70FCAFA38AB9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9FB84-D4CB-45FF-853A-D8264F11889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9EA32-CBC0-42D3-8386-30539E012435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A14BF-2DE6-4224-AF9E-C8D5C2F8253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E935E-DF2A-4F96-96AE-CB0251590A5D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6900D-2FE2-4CD1-B08B-95C9F9EF6D9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EAC14-2500-4ABE-A426-012AF7780FDA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AC131-E2EB-423B-8401-34B36231218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787A-7A5B-40D8-8FFA-893C26E8539D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B686-0262-4821-AE7F-82DEC42C23A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A79D-F67A-48B4-AD83-4FEAC944D3A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30BC2-CB81-47CC-9587-99872E28A89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82679-9F32-4DA0-AD4C-711C7E9F68C5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B1B7-8EEF-4F04-B4B9-1BAB3758214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D349F-D17E-42BB-8D65-8BDE6BB77BF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99985-E999-49FE-AE10-F4B5C240573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73B78-8DC1-4922-9C81-9AD05C03A89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9F88A-A7E8-4F4D-87FB-AB2CC19BC8E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F7D14-89ED-4719-A8C3-68FAF137802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1CA96-985A-4FCD-B7F9-CE04E33E931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A559B-9D6F-4A31-B936-A812351894C6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512C6-FC81-42F3-ACDB-9C5265BF9A4B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C8B7-ACFE-4169-B20D-97DBA0BD1BF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56E9-DED0-47E8-A028-55A0A3F67A6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9654-ECE5-480E-A634-3DC85B458A2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E68BF-8C73-40A7-BE59-5FB9B8F1E75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AF78-8FE8-4AC5-A913-00C8EDF32A48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DB987-F1C7-4312-86A8-0F73ADF4E86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15699-D949-4567-8054-6A84712D79D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A6B0F-8E91-4F22-97FC-B00588B8ED1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A583237-DC3C-418C-91AF-6F617DAB8DF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85CC1B5-5DC0-44C7-AFB1-39F2FCAC6EC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3EE7F55-397C-45D9-8C5F-B2B86EFA19D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BE13DBF-7077-4B97-8FC2-E8B017E61DF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4E85B12-6ECA-48AC-A692-ABEF2058BE6D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E8999-8A32-4DF3-92CA-B8BAB9556EC4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E0818-BD1B-4BCD-BBDD-1E087E3250F8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752399D-EB53-4680-9B91-F4AD59EEACB5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7D5E290-7600-42E7-9A5F-472E9B29154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4ACF21B-8D2C-4D18-A882-5D91B99CEAD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EFA4ED3-4E73-443E-9B0F-D09CEB91C36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84FADF3-CE94-4431-ACDA-FFBF97A5D42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D726FC2-C4F2-4C66-96B9-748CC4133C4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4FC5D8D8-2926-4620-9C88-DDEB74AE19F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7FCECF3-30F9-45B5-AFC9-F09178E3238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13DB5AE4-5981-413B-9A97-0DB562C52CF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E7204B88-8CF0-4571-8795-358CC96267F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49DE6-E709-49B6-B580-691638E543E3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3A0D-B694-4B9F-BF6B-CAC37AFE705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2ECA3BB-83EE-4F2D-9E86-F190D7CF8CB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F613798-537E-4FCE-B41A-04D6649BA74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4E0A-5E46-4761-B0CE-6386252114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773D-C30E-4EC0-BABF-921D73EA403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50F0B-2C87-40C7-90F9-09E9B98FD4F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91159-16B6-4D19-83BB-847D96A6ED2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D0D7D-1F59-41C1-AD71-712248451237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92A49-D572-423B-B891-BE3AF6EF674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F28A8-CF68-49EE-B948-DDFDF194C44F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807F9-E843-4B8F-A725-D74A1FEEFD1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E7A3-BFB3-4DC1-9371-A5E4F950192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82E3-B2E0-4E2A-952B-4D4B3339F9C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99510-918E-4EF4-850D-E0764E9B5F72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0C929-48C5-45B3-B4B4-7C7B9D27119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93E3F-D241-41CD-8929-771230AFDB3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5AE8C-CBCB-40F7-BE6B-DF6699985AD9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925D-750E-42AE-8A86-1BE1974C579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331F5-C3D6-4991-8A90-0DDBEB04AC5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4FF79-DC99-46FF-B2B5-85A08A7EE84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A0B3-BDC7-4DFF-A33B-F4D1CDEFF62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E25D8-7A47-4EC7-8B19-E68305D7C863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657DF-0B71-42BA-BF82-95F77859FCD1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55577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3568" y="3166120"/>
            <a:ext cx="7776864" cy="5509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5832698" cy="332656"/>
          </a:xfrm>
          <a:prstGeom prst="rect">
            <a:avLst/>
          </a:prstGeom>
        </p:spPr>
        <p:txBody>
          <a:bodyPr/>
          <a:lstStyle>
            <a:lvl1pPr>
              <a:buNone/>
              <a:defRPr sz="1600"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C2DE1CB-A742-4842-A4A8-5B1A37A3254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A765746D-113A-4881-8339-063975412269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ECD605A-9568-498E-B01A-FC812AA48EC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341C4235-2C0A-48F9-8875-07667CBD2F2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8B50CF6-5923-4E39-910E-203A7BA664DF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E0302EF-2549-4ECF-A307-E19DF51637E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60166779-9B6B-4F6A-A0A0-3373B0530B1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F702A-4B68-46AE-940D-91E59411528B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A72F1-DCFE-49C4-92DB-A84FB89F1CF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C8825042-F5D2-4BA8-B127-FE4C009AE77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5429DD4F-DE00-43A8-9D62-8373CC2D210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9A7C1820-9C85-4676-8B58-05ABAED051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B8099BF-073F-41CF-A6CE-0FDDBE51E0B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8C8C4A9F-275F-4EB1-BF19-7BAD0566DA1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DCD2DF9E-A53F-4660-94BB-B50121A6585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F3F14212-F5F4-4CBF-BF4A-5423508CCF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2401B62E-DDCC-4233-875B-380D03B4AFE2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72F2E91C-03FF-4351-9DC6-80D18423BB0B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5"/>
          <p:cNvSpPr>
            <a:spLocks noChangeShapeType="1"/>
          </p:cNvSpPr>
          <p:nvPr userDrawn="1"/>
        </p:nvSpPr>
        <p:spPr bwMode="auto">
          <a:xfrm>
            <a:off x="0" y="3587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>
            <a:off x="1908175" y="1196975"/>
            <a:ext cx="54356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ja-JP" altLang="en-US">
              <a:solidFill>
                <a:prstClr val="black"/>
              </a:solidFill>
              <a:ea typeface="HGP明朝E" pitchFamily="18" charset="-128"/>
            </a:endParaRPr>
          </a:p>
        </p:txBody>
      </p:sp>
      <p:pic>
        <p:nvPicPr>
          <p:cNvPr id="7" name="Picture 2" descr="C:\Users\tamura\Desktop\atMeetLog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15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tamura\Desktop\c2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" y="6602413"/>
            <a:ext cx="42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685800" y="549824"/>
            <a:ext cx="7772400" cy="866527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7" name="コンテンツ プレースホルダ 16"/>
          <p:cNvSpPr>
            <a:spLocks noGrp="1"/>
          </p:cNvSpPr>
          <p:nvPr>
            <p:ph sz="quarter" idx="10"/>
          </p:nvPr>
        </p:nvSpPr>
        <p:spPr>
          <a:xfrm>
            <a:off x="683568" y="1628800"/>
            <a:ext cx="7776864" cy="504056"/>
          </a:xfrm>
          <a:prstGeom prst="rect">
            <a:avLst/>
          </a:prstGeom>
        </p:spPr>
        <p:txBody>
          <a:bodyPr/>
          <a:lstStyle>
            <a:lvl1pPr marL="457200" indent="-457200">
              <a:buFont typeface="+mj-lt"/>
              <a:buAutoNum type="arabicPeriod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  <a:lvl2pPr marL="914400" indent="-457200"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2pPr>
            <a:lvl3pPr marL="1257300" indent="-342900">
              <a:buFont typeface="+mj-lt"/>
              <a:buAutoNum type="arabicPeriod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3pPr>
            <a:lvl4pPr marL="1714500" indent="-342900">
              <a:buFont typeface="+mj-lt"/>
              <a:buAutoNum type="arabicPeriod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4pPr>
            <a:lvl5pPr marL="2171700" indent="-342900">
              <a:buFont typeface="+mj-lt"/>
              <a:buAutoNum type="arabicPeriod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11" name="テキスト プレースホルダ 10"/>
          <p:cNvSpPr>
            <a:spLocks noGrp="1"/>
          </p:cNvSpPr>
          <p:nvPr>
            <p:ph type="body" sz="quarter" idx="12"/>
          </p:nvPr>
        </p:nvSpPr>
        <p:spPr>
          <a:xfrm>
            <a:off x="880542" y="19051"/>
            <a:ext cx="6283746" cy="3326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HGP明朝E" pitchFamily="18" charset="-128"/>
                <a:ea typeface="HGP明朝E" pitchFamily="18" charset="-128"/>
              </a:defRPr>
            </a:lvl1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7000875" y="6575425"/>
            <a:ext cx="2133600" cy="28257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en-US" altLang="ja-JP"/>
              <a:t>P</a:t>
            </a:r>
            <a:fld id="{08E60D9F-9968-4FA6-B911-1D87AA7257C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26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5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29" Type="http://schemas.openxmlformats.org/officeDocument/2006/relationships/theme" Target="../theme/theme8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Relationship Id="rId27" Type="http://schemas.openxmlformats.org/officeDocument/2006/relationships/slideLayout" Target="../slideLayouts/slideLayout1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331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7C4BB4C-1412-4E02-8C58-42402D93E817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837366-E8DD-4A9C-8E0B-45F3778AD43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560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6DAD0424-DC8A-4E81-AA47-557CD736901A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HGP明朝E" pitchFamily="18" charset="-128"/>
              </a:defRPr>
            </a:lvl1pPr>
          </a:lstStyle>
          <a:p>
            <a:pPr>
              <a:defRPr/>
            </a:pPr>
            <a:fld id="{221F41BE-8BFC-479E-8A28-C4B22655B93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789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07A2C18B-34CC-474F-8102-7177AAF7501E}" type="datetimeFigureOut">
              <a:rPr lang="ja-JP" altLang="en-US"/>
              <a:pPr>
                <a:defRPr/>
              </a:pPr>
              <a:t>2014/10/18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HGP明朝E" pitchFamily="18" charset="-128"/>
              </a:defRPr>
            </a:lvl1pPr>
          </a:lstStyle>
          <a:p>
            <a:pPr>
              <a:defRPr/>
            </a:pPr>
            <a:fld id="{B78784EB-6FE0-4909-89C7-86CAB6A265E8}" type="slidenum">
              <a:rPr lang="ja-JP" altLang="en-US"/>
              <a:pPr>
                <a:defRPr/>
              </a:pPr>
              <a:t>&lt;#&gt;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017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CE61CA-9418-4E08-9189-63F342A7D050}" type="datetimeFigureOut">
              <a:rPr lang="ja-JP" altLang="en-US"/>
              <a:pPr>
                <a:defRPr/>
              </a:pPr>
              <a:t>2014/10/18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723A9D1-3160-48C0-BA61-D7BA47B9C1F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B6CC532-A96E-4D06-B96F-B4A18D494371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3F4550B-84C5-4F8D-B405-8565850256A2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9448D84-C0E5-4EF4-ADCE-C40CDF061474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EC7C9B-C5BB-4965-BACD-E77743287FB3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5F08FFFA-252A-4B06-8CFA-D159CFC17F82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D8DEE9C-7418-4A94-A02B-B94F31D92F03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  <p:sldLayoutId id="2147483786" r:id="rId20"/>
    <p:sldLayoutId id="2147483787" r:id="rId21"/>
    <p:sldLayoutId id="2147483788" r:id="rId22"/>
    <p:sldLayoutId id="2147483789" r:id="rId23"/>
    <p:sldLayoutId id="2147483790" r:id="rId24"/>
    <p:sldLayoutId id="2147483791" r:id="rId25"/>
    <p:sldLayoutId id="2147483792" r:id="rId26"/>
    <p:sldLayoutId id="2147483793" r:id="rId27"/>
    <p:sldLayoutId id="2147483794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669D826-DB6D-4F01-877A-32D034144A1C}" type="datetimeFigureOut">
              <a:rPr lang="ja-JP" altLang="en-US">
                <a:solidFill>
                  <a:prstClr val="black">
                    <a:tint val="75000"/>
                  </a:prstClr>
                </a:solidFill>
                <a:ea typeface="HGP明朝E" pitchFamily="18" charset="-128"/>
              </a:rPr>
              <a:pPr>
                <a:defRPr/>
              </a:pPr>
              <a:t>2014/10/18</a:t>
            </a:fld>
            <a:endParaRPr lang="ja-JP" altLang="en-US" dirty="0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  <a:ea typeface="HGP明朝E" pitchFamily="18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1FCF1B4-43ED-4919-8C1C-F542ADBA03A8}" type="slidenum">
              <a:rPr lang="ja-JP" altLang="en-US">
                <a:ea typeface="HGP明朝E" pitchFamily="18" charset="-128"/>
              </a:rPr>
              <a:pPr>
                <a:defRPr/>
              </a:pPr>
              <a:t>&lt;#&gt;</a:t>
            </a:fld>
            <a:endParaRPr lang="ja-JP" altLang="en-US">
              <a:ea typeface="HGP明朝E" pitchFamily="1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3.jpe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8.jpeg"/><Relationship Id="rId9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18.jpe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.jpeg"/><Relationship Id="rId7" Type="http://schemas.openxmlformats.org/officeDocument/2006/relationships/image" Target="../media/image8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8.jpeg"/><Relationship Id="rId9" Type="http://schemas.openxmlformats.org/officeDocument/2006/relationships/image" Target="../media/image8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3.jpeg"/><Relationship Id="rId7" Type="http://schemas.openxmlformats.org/officeDocument/2006/relationships/image" Target="../media/image90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18.jpeg"/><Relationship Id="rId9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9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3.jpeg"/><Relationship Id="rId7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8.jpeg"/><Relationship Id="rId9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3.jpeg"/><Relationship Id="rId7" Type="http://schemas.openxmlformats.org/officeDocument/2006/relationships/image" Target="../media/image115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8.jpeg"/><Relationship Id="rId9" Type="http://schemas.openxmlformats.org/officeDocument/2006/relationships/image" Target="../media/image1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3.jpeg"/><Relationship Id="rId7" Type="http://schemas.openxmlformats.org/officeDocument/2006/relationships/image" Target="../media/image124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8.jpeg"/><Relationship Id="rId9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3.jpeg"/><Relationship Id="rId7" Type="http://schemas.openxmlformats.org/officeDocument/2006/relationships/image" Target="../media/image130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8.jpeg"/><Relationship Id="rId9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8.jpeg"/><Relationship Id="rId7" Type="http://schemas.openxmlformats.org/officeDocument/2006/relationships/image" Target="../media/image1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8.jpeg"/><Relationship Id="rId7" Type="http://schemas.openxmlformats.org/officeDocument/2006/relationships/image" Target="../media/image1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6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3.jpeg"/><Relationship Id="rId7" Type="http://schemas.openxmlformats.org/officeDocument/2006/relationships/image" Target="../media/image171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8.jpeg"/><Relationship Id="rId9" Type="http://schemas.openxmlformats.org/officeDocument/2006/relationships/image" Target="../media/image17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8.jpeg"/><Relationship Id="rId7" Type="http://schemas.openxmlformats.org/officeDocument/2006/relationships/image" Target="../media/image1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86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3.jpeg"/><Relationship Id="rId7" Type="http://schemas.openxmlformats.org/officeDocument/2006/relationships/image" Target="../media/image196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8.jpeg"/><Relationship Id="rId9" Type="http://schemas.openxmlformats.org/officeDocument/2006/relationships/image" Target="../media/image19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18.jpeg"/><Relationship Id="rId7" Type="http://schemas.openxmlformats.org/officeDocument/2006/relationships/image" Target="../media/image2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3.jpeg"/><Relationship Id="rId7" Type="http://schemas.openxmlformats.org/officeDocument/2006/relationships/image" Target="../media/image211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18.jpeg"/><Relationship Id="rId9" Type="http://schemas.openxmlformats.org/officeDocument/2006/relationships/image" Target="../media/image21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image" Target="../media/image3.jpeg"/><Relationship Id="rId7" Type="http://schemas.openxmlformats.org/officeDocument/2006/relationships/image" Target="../media/image217.jpeg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18.jpeg"/><Relationship Id="rId9" Type="http://schemas.openxmlformats.org/officeDocument/2006/relationships/image" Target="../media/image21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2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7" Type="http://schemas.openxmlformats.org/officeDocument/2006/relationships/image" Target="../media/image226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jpeg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3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9.jpeg"/><Relationship Id="rId7" Type="http://schemas.openxmlformats.org/officeDocument/2006/relationships/image" Target="../media/image2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Relationship Id="rId9" Type="http://schemas.openxmlformats.org/officeDocument/2006/relationships/image" Target="../media/image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4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48.jpeg"/><Relationship Id="rId7" Type="http://schemas.openxmlformats.org/officeDocument/2006/relationships/image" Target="../media/image3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3.jpeg"/><Relationship Id="rId4" Type="http://schemas.openxmlformats.org/officeDocument/2006/relationships/image" Target="../media/image2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image" Target="../media/image18.jpeg"/><Relationship Id="rId7" Type="http://schemas.openxmlformats.org/officeDocument/2006/relationships/image" Target="../media/image2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Relationship Id="rId9" Type="http://schemas.openxmlformats.org/officeDocument/2006/relationships/image" Target="../media/image26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jpeg"/><Relationship Id="rId3" Type="http://schemas.openxmlformats.org/officeDocument/2006/relationships/image" Target="../media/image18.jpeg"/><Relationship Id="rId7" Type="http://schemas.openxmlformats.org/officeDocument/2006/relationships/image" Target="../media/image2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jpeg"/><Relationship Id="rId9" Type="http://schemas.openxmlformats.org/officeDocument/2006/relationships/image" Target="../media/image2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5" Type="http://schemas.openxmlformats.org/officeDocument/2006/relationships/image" Target="../media/image271.jpeg"/><Relationship Id="rId4" Type="http://schemas.openxmlformats.org/officeDocument/2006/relationships/image" Target="../media/image27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7" Type="http://schemas.openxmlformats.org/officeDocument/2006/relationships/image" Target="../media/image278.jpeg"/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18.jpeg"/><Relationship Id="rId7" Type="http://schemas.openxmlformats.org/officeDocument/2006/relationships/image" Target="../media/image2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jpeg"/><Relationship Id="rId5" Type="http://schemas.openxmlformats.org/officeDocument/2006/relationships/image" Target="../media/image280.jpeg"/><Relationship Id="rId4" Type="http://schemas.openxmlformats.org/officeDocument/2006/relationships/image" Target="../media/image279.jpeg"/><Relationship Id="rId9" Type="http://schemas.openxmlformats.org/officeDocument/2006/relationships/image" Target="../media/image2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image" Target="../media/image1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1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4.jpeg"/><Relationship Id="rId5" Type="http://schemas.openxmlformats.org/officeDocument/2006/relationships/image" Target="../media/image293.jpeg"/><Relationship Id="rId4" Type="http://schemas.openxmlformats.org/officeDocument/2006/relationships/image" Target="../media/image1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image" Target="../media/image18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jpeg"/><Relationship Id="rId3" Type="http://schemas.openxmlformats.org/officeDocument/2006/relationships/image" Target="../media/image3.jpeg"/><Relationship Id="rId7" Type="http://schemas.openxmlformats.org/officeDocument/2006/relationships/image" Target="../media/image301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18.jpeg"/><Relationship Id="rId9" Type="http://schemas.openxmlformats.org/officeDocument/2006/relationships/image" Target="../media/image30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jpeg"/><Relationship Id="rId3" Type="http://schemas.openxmlformats.org/officeDocument/2006/relationships/image" Target="../media/image3.jpeg"/><Relationship Id="rId7" Type="http://schemas.openxmlformats.org/officeDocument/2006/relationships/image" Target="../media/image307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18.jpeg"/><Relationship Id="rId9" Type="http://schemas.openxmlformats.org/officeDocument/2006/relationships/image" Target="../media/image30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2.jpeg"/><Relationship Id="rId5" Type="http://schemas.openxmlformats.org/officeDocument/2006/relationships/image" Target="../media/image311.jpeg"/><Relationship Id="rId4" Type="http://schemas.openxmlformats.org/officeDocument/2006/relationships/image" Target="../media/image1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16.jpeg"/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image" Target="../media/image1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Line 5"/>
          <p:cNvSpPr>
            <a:spLocks noChangeShapeType="1"/>
          </p:cNvSpPr>
          <p:nvPr/>
        </p:nvSpPr>
        <p:spPr bwMode="auto">
          <a:xfrm>
            <a:off x="1116013" y="3355975"/>
            <a:ext cx="6913562" cy="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3490" name="サブタイトル 10"/>
          <p:cNvSpPr>
            <a:spLocks noGrp="1"/>
          </p:cNvSpPr>
          <p:nvPr>
            <p:ph type="subTitle" idx="4294967295"/>
          </p:nvPr>
        </p:nvSpPr>
        <p:spPr>
          <a:xfrm>
            <a:off x="395288" y="2636838"/>
            <a:ext cx="8434387" cy="828675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２つ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の売上アップ！</a:t>
            </a:r>
            <a:r>
              <a:rPr lang="ja-JP" altLang="en-US" sz="3600" smtClean="0">
                <a:solidFill>
                  <a:srgbClr val="FF0000"/>
                </a:solidFill>
                <a:latin typeface="HGP明朝E" pitchFamily="18" charset="-128"/>
                <a:ea typeface="HGP明朝E" pitchFamily="18" charset="-128"/>
              </a:rPr>
              <a:t>新</a:t>
            </a:r>
            <a:r>
              <a:rPr lang="ja-JP" altLang="en-US" sz="3600" smtClean="0">
                <a:latin typeface="HGP明朝E" pitchFamily="18" charset="-128"/>
                <a:ea typeface="HGP明朝E" pitchFamily="18" charset="-128"/>
              </a:rPr>
              <a:t>アットメールシステム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-169863" y="1052513"/>
            <a:ext cx="53911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メール販促機能 →</a:t>
            </a:r>
            <a:endParaRPr lang="ja-JP" altLang="en-US" sz="200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63492" name="Text Box 9"/>
          <p:cNvSpPr txBox="1">
            <a:spLocks noChangeArrowheads="1"/>
          </p:cNvSpPr>
          <p:nvPr/>
        </p:nvSpPr>
        <p:spPr bwMode="auto">
          <a:xfrm>
            <a:off x="4140200" y="1052513"/>
            <a:ext cx="3887788" cy="396875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顧客化で売上アップ！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971550" y="1700213"/>
            <a:ext cx="3989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2000">
                <a:solidFill>
                  <a:srgbClr val="000066"/>
                </a:solidFill>
                <a:latin typeface="HGS明朝E" pitchFamily="18" charset="-128"/>
                <a:ea typeface="HGS明朝E" pitchFamily="18" charset="-128"/>
              </a:rPr>
              <a:t>高品質ホームページ→</a:t>
            </a:r>
          </a:p>
        </p:txBody>
      </p:sp>
      <p:sp>
        <p:nvSpPr>
          <p:cNvPr id="63494" name="Text Box 11"/>
          <p:cNvSpPr txBox="1">
            <a:spLocks noChangeArrowheads="1"/>
          </p:cNvSpPr>
          <p:nvPr/>
        </p:nvSpPr>
        <p:spPr bwMode="auto">
          <a:xfrm>
            <a:off x="4140200" y="1719263"/>
            <a:ext cx="3887788" cy="396875"/>
          </a:xfrm>
          <a:prstGeom prst="rect">
            <a:avLst/>
          </a:prstGeom>
          <a:solidFill>
            <a:srgbClr val="000066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ja-JP" altLang="en-US" sz="2000">
                <a:solidFill>
                  <a:schemeClr val="bg1"/>
                </a:solidFill>
                <a:latin typeface="HGS明朝E" pitchFamily="18" charset="-128"/>
                <a:ea typeface="HGS明朝E" pitchFamily="18" charset="-128"/>
              </a:rPr>
              <a:t>新規集客で売上アップ！</a:t>
            </a:r>
          </a:p>
        </p:txBody>
      </p:sp>
      <p:sp>
        <p:nvSpPr>
          <p:cNvPr id="63495" name="サブタイトル 10"/>
          <p:cNvSpPr>
            <a:spLocks/>
          </p:cNvSpPr>
          <p:nvPr/>
        </p:nvSpPr>
        <p:spPr bwMode="auto">
          <a:xfrm>
            <a:off x="187325" y="3429000"/>
            <a:ext cx="877728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秀作ホームページ集　</a:t>
            </a:r>
            <a:r>
              <a:rPr lang="ja-JP" altLang="en-US" sz="2800">
                <a:latin typeface="HGP明朝E" pitchFamily="18" charset="-128"/>
                <a:ea typeface="HGP明朝E" pitchFamily="18" charset="-128"/>
              </a:rPr>
              <a:t>ｖｏｌ</a:t>
            </a:r>
            <a:r>
              <a:rPr lang="en-US" altLang="ja-JP" sz="2800"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3600">
                <a:latin typeface="HGP明朝E" pitchFamily="18" charset="-128"/>
                <a:ea typeface="HGP明朝E" pitchFamily="18" charset="-128"/>
              </a:rPr>
              <a:t>１</a:t>
            </a:r>
          </a:p>
        </p:txBody>
      </p:sp>
      <p:sp>
        <p:nvSpPr>
          <p:cNvPr id="63496" name="コンテンツ プレースホルダ 3"/>
          <p:cNvSpPr txBox="1">
            <a:spLocks/>
          </p:cNvSpPr>
          <p:nvPr/>
        </p:nvSpPr>
        <p:spPr bwMode="auto">
          <a:xfrm>
            <a:off x="250825" y="4752000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P22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エステ・リラクゼーション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3497" name="コンテンツ プレースホルダ 3"/>
          <p:cNvSpPr txBox="1">
            <a:spLocks/>
          </p:cNvSpPr>
          <p:nvPr/>
        </p:nvSpPr>
        <p:spPr bwMode="auto">
          <a:xfrm>
            <a:off x="539750" y="5033231"/>
            <a:ext cx="777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P2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３～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P49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理容・美容室・サロン・貸衣装・他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3498" name="コンテンツ プレースホルダ 3"/>
          <p:cNvSpPr txBox="1">
            <a:spLocks/>
          </p:cNvSpPr>
          <p:nvPr/>
        </p:nvSpPr>
        <p:spPr bwMode="auto">
          <a:xfrm>
            <a:off x="538163" y="5314462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P50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P58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　接骨院・カイロプラクティス・病院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3499" name="コンテンツ プレースホルダ 3"/>
          <p:cNvSpPr txBox="1">
            <a:spLocks/>
          </p:cNvSpPr>
          <p:nvPr/>
        </p:nvSpPr>
        <p:spPr bwMode="auto">
          <a:xfrm>
            <a:off x="611560" y="5595693"/>
            <a:ext cx="698462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altLang="ja-JP" sz="1400" dirty="0" smtClean="0">
                <a:latin typeface="HGP明朝E" pitchFamily="18" charset="-128"/>
                <a:ea typeface="HGP明朝E" pitchFamily="18" charset="-128"/>
              </a:rPr>
              <a:t>                                    P59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 dirty="0">
                <a:latin typeface="HGP明朝E" pitchFamily="18" charset="-128"/>
                <a:ea typeface="HGP明朝E" pitchFamily="18" charset="-128"/>
              </a:rPr>
              <a:t>P67</a:t>
            </a:r>
            <a:r>
              <a:rPr lang="ja-JP" altLang="en-US" sz="1400" dirty="0">
                <a:latin typeface="HGP明朝E" pitchFamily="18" charset="-128"/>
                <a:ea typeface="HGP明朝E" pitchFamily="18" charset="-128"/>
              </a:rPr>
              <a:t>　ネイルサロン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ja-JP" altLang="en-US" sz="1400" dirty="0"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3500" name="コンテンツ プレースホルダ 3"/>
          <p:cNvSpPr txBox="1">
            <a:spLocks/>
          </p:cNvSpPr>
          <p:nvPr/>
        </p:nvSpPr>
        <p:spPr bwMode="auto">
          <a:xfrm>
            <a:off x="1042988" y="5876925"/>
            <a:ext cx="7777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P68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～</a:t>
            </a:r>
            <a:r>
              <a:rPr lang="en-US" altLang="ja-JP" sz="1400">
                <a:latin typeface="HGP明朝E" pitchFamily="18" charset="-128"/>
                <a:ea typeface="HGP明朝E" pitchFamily="18" charset="-128"/>
              </a:rPr>
              <a:t>P79</a:t>
            </a:r>
            <a:r>
              <a:rPr lang="ja-JP" altLang="en-US" sz="1400">
                <a:latin typeface="HGP明朝E" pitchFamily="18" charset="-128"/>
                <a:ea typeface="HGP明朝E" pitchFamily="18" charset="-128"/>
              </a:rPr>
              <a:t>　生花店・フラワーアレンジメント・カラーセラピー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ja-JP" altLang="en-US" sz="1400"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 descr="68186_wpAccess_258.jpg"/>
          <p:cNvPicPr>
            <a:picLocks noChangeAspect="1"/>
          </p:cNvPicPr>
          <p:nvPr/>
        </p:nvPicPr>
        <p:blipFill>
          <a:blip r:embed="rId2" cstate="print"/>
          <a:srcRect b="62035"/>
          <a:stretch>
            <a:fillRect/>
          </a:stretch>
        </p:blipFill>
        <p:spPr>
          <a:xfrm>
            <a:off x="6228344" y="1332000"/>
            <a:ext cx="1440000" cy="4689288"/>
          </a:xfrm>
          <a:prstGeom prst="rect">
            <a:avLst/>
          </a:prstGeom>
        </p:spPr>
      </p:pic>
      <p:pic>
        <p:nvPicPr>
          <p:cNvPr id="28" name="図 27" descr="68186_wpMenu_258.jpg"/>
          <p:cNvPicPr>
            <a:picLocks noChangeAspect="1"/>
          </p:cNvPicPr>
          <p:nvPr/>
        </p:nvPicPr>
        <p:blipFill>
          <a:blip r:embed="rId3" cstate="print"/>
          <a:srcRect b="41493"/>
          <a:stretch>
            <a:fillRect/>
          </a:stretch>
        </p:blipFill>
        <p:spPr>
          <a:xfrm>
            <a:off x="251520" y="1332000"/>
            <a:ext cx="1440000" cy="4689288"/>
          </a:xfrm>
          <a:prstGeom prst="rect">
            <a:avLst/>
          </a:prstGeom>
        </p:spPr>
      </p:pic>
      <p:pic>
        <p:nvPicPr>
          <p:cNvPr id="29" name="図 28" descr="68186_wpShopinfo_258.jpg"/>
          <p:cNvPicPr>
            <a:picLocks noChangeAspect="1"/>
          </p:cNvPicPr>
          <p:nvPr/>
        </p:nvPicPr>
        <p:blipFill>
          <a:blip r:embed="rId4" cstate="print"/>
          <a:srcRect b="47193"/>
          <a:stretch>
            <a:fillRect/>
          </a:stretch>
        </p:blipFill>
        <p:spPr>
          <a:xfrm>
            <a:off x="3203848" y="1332000"/>
            <a:ext cx="1440000" cy="4689288"/>
          </a:xfrm>
          <a:prstGeom prst="rect">
            <a:avLst/>
          </a:prstGeom>
        </p:spPr>
      </p:pic>
      <p:pic>
        <p:nvPicPr>
          <p:cNvPr id="30" name="図 29" descr="68186_wpAccess_258.jpg"/>
          <p:cNvPicPr>
            <a:picLocks noChangeAspect="1"/>
          </p:cNvPicPr>
          <p:nvPr/>
        </p:nvPicPr>
        <p:blipFill>
          <a:blip r:embed="rId2" cstate="print"/>
          <a:srcRect t="37595" b="27440"/>
          <a:stretch>
            <a:fillRect/>
          </a:stretch>
        </p:blipFill>
        <p:spPr>
          <a:xfrm>
            <a:off x="7452320" y="1988840"/>
            <a:ext cx="1440000" cy="4320480"/>
          </a:xfrm>
          <a:prstGeom prst="rect">
            <a:avLst/>
          </a:prstGeom>
        </p:spPr>
      </p:pic>
      <p:pic>
        <p:nvPicPr>
          <p:cNvPr id="31" name="図 30" descr="68186_wpMenu_258.jpg"/>
          <p:cNvPicPr>
            <a:picLocks noChangeAspect="1"/>
          </p:cNvPicPr>
          <p:nvPr/>
        </p:nvPicPr>
        <p:blipFill>
          <a:blip r:embed="rId3" cstate="print"/>
          <a:srcRect t="57937" b="-131"/>
          <a:stretch>
            <a:fillRect/>
          </a:stretch>
        </p:blipFill>
        <p:spPr>
          <a:xfrm>
            <a:off x="1475656" y="2924944"/>
            <a:ext cx="1440000" cy="3384376"/>
          </a:xfrm>
          <a:prstGeom prst="rect">
            <a:avLst/>
          </a:prstGeom>
        </p:spPr>
      </p:pic>
      <p:pic>
        <p:nvPicPr>
          <p:cNvPr id="35" name="図 34" descr="68186_wpShopinfo_258.jpg"/>
          <p:cNvPicPr>
            <a:picLocks noChangeAspect="1"/>
          </p:cNvPicPr>
          <p:nvPr/>
        </p:nvPicPr>
        <p:blipFill>
          <a:blip r:embed="rId4" cstate="print"/>
          <a:srcRect t="52292" b="-149"/>
          <a:stretch>
            <a:fillRect/>
          </a:stretch>
        </p:blipFill>
        <p:spPr>
          <a:xfrm>
            <a:off x="4500152" y="2060848"/>
            <a:ext cx="1440000" cy="4248472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ja-JP" altLang="en-US">
                <a:solidFill>
                  <a:srgbClr val="FFFFFF"/>
                </a:solidFill>
                <a:latin typeface="Calibri" pitchFamily="34" charset="0"/>
                <a:ea typeface="ＭＳ Ｐゴシック" charset="-128"/>
              </a:endParaRPr>
            </a:p>
          </p:txBody>
        </p:sp>
      </p:grpSp>
      <p:sp>
        <p:nvSpPr>
          <p:cNvPr id="20" name="テキスト ボックス 19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ホワイト ＭＳ ゴシック</a:t>
            </a:r>
          </a:p>
          <a:p>
            <a:pPr algn="r" eaLnBrk="1" hangingPunct="1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479573" y="864000"/>
            <a:ext cx="2031015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ブライダルエステページを表示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788988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3712469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37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8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39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40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図 22" descr="311657_wpMenu_1200.jpg"/>
          <p:cNvPicPr>
            <a:picLocks noChangeAspect="1"/>
          </p:cNvPicPr>
          <p:nvPr/>
        </p:nvPicPr>
        <p:blipFill>
          <a:blip r:embed="rId2" cstate="print"/>
          <a:srcRect b="22218"/>
          <a:stretch>
            <a:fillRect/>
          </a:stretch>
        </p:blipFill>
        <p:spPr bwMode="auto">
          <a:xfrm>
            <a:off x="182563" y="1331913"/>
            <a:ext cx="2881312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図 19" descr="311657_wpContact_1200.jpg"/>
          <p:cNvPicPr>
            <a:picLocks noChangeAspect="1"/>
          </p:cNvPicPr>
          <p:nvPr/>
        </p:nvPicPr>
        <p:blipFill>
          <a:blip r:embed="rId3" cstate="print"/>
          <a:srcRect b="52933"/>
          <a:stretch>
            <a:fillRect/>
          </a:stretch>
        </p:blipFill>
        <p:spPr bwMode="auto">
          <a:xfrm>
            <a:off x="3141663" y="1331913"/>
            <a:ext cx="2879725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図 21" descr="311657_wpCoupon_1200.jpg"/>
          <p:cNvPicPr>
            <a:picLocks noChangeAspect="1"/>
          </p:cNvPicPr>
          <p:nvPr/>
        </p:nvPicPr>
        <p:blipFill>
          <a:blip r:embed="rId4" cstate="print"/>
          <a:srcRect b="22054"/>
          <a:stretch>
            <a:fillRect/>
          </a:stretch>
        </p:blipFill>
        <p:spPr bwMode="auto">
          <a:xfrm>
            <a:off x="6116638" y="1331913"/>
            <a:ext cx="287972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最新ラジオ波痩身ページを表示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1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ディープトリートメントページを表示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5002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健康メニューページを表示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1" name="テキスト ボックス 20"/>
          <p:cNvSpPr txBox="1">
            <a:spLocks/>
          </p:cNvSpPr>
          <p:nvPr/>
        </p:nvSpPr>
        <p:spPr>
          <a:xfrm>
            <a:off x="3124200" y="6362700"/>
            <a:ext cx="5740400" cy="1062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キレイ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7" descr="311657_wpContact_480.jpg"/>
          <p:cNvPicPr>
            <a:picLocks noChangeAspect="1"/>
          </p:cNvPicPr>
          <p:nvPr/>
        </p:nvPicPr>
        <p:blipFill>
          <a:blip r:embed="rId2" cstate="print"/>
          <a:srcRect b="76221"/>
          <a:stretch>
            <a:fillRect/>
          </a:stretch>
        </p:blipFill>
        <p:spPr bwMode="auto">
          <a:xfrm>
            <a:off x="3222625" y="1331913"/>
            <a:ext cx="1439863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図 29" descr="311657_wpCoupon_480.jpg"/>
          <p:cNvPicPr>
            <a:picLocks noChangeAspect="1"/>
          </p:cNvPicPr>
          <p:nvPr/>
        </p:nvPicPr>
        <p:blipFill>
          <a:blip r:embed="rId3" cstate="print"/>
          <a:srcRect b="61307"/>
          <a:stretch>
            <a:fillRect/>
          </a:stretch>
        </p:blipFill>
        <p:spPr bwMode="auto">
          <a:xfrm>
            <a:off x="6218238" y="1331913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図 30" descr="311657_wpMenu_480.jpg"/>
          <p:cNvPicPr>
            <a:picLocks noChangeAspect="1"/>
          </p:cNvPicPr>
          <p:nvPr/>
        </p:nvPicPr>
        <p:blipFill>
          <a:blip r:embed="rId4" cstate="print"/>
          <a:srcRect b="64301"/>
          <a:stretch>
            <a:fillRect/>
          </a:stretch>
        </p:blipFill>
        <p:spPr bwMode="auto">
          <a:xfrm>
            <a:off x="261938" y="1331913"/>
            <a:ext cx="143986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図 31" descr="311657_wpMenu_480.jpg"/>
          <p:cNvPicPr>
            <a:picLocks noChangeAspect="1"/>
          </p:cNvPicPr>
          <p:nvPr/>
        </p:nvPicPr>
        <p:blipFill>
          <a:blip r:embed="rId5" cstate="print"/>
          <a:srcRect t="35352" b="31406"/>
          <a:stretch>
            <a:fillRect/>
          </a:stretch>
        </p:blipFill>
        <p:spPr bwMode="auto">
          <a:xfrm>
            <a:off x="1501775" y="1957388"/>
            <a:ext cx="1439863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図 32" descr="311657_wpContact_480.jpg"/>
          <p:cNvPicPr>
            <a:picLocks noChangeAspect="1"/>
          </p:cNvPicPr>
          <p:nvPr/>
        </p:nvPicPr>
        <p:blipFill>
          <a:blip r:embed="rId6" cstate="print"/>
          <a:srcRect t="24774" b="53239"/>
          <a:stretch>
            <a:fillRect/>
          </a:stretch>
        </p:blipFill>
        <p:spPr bwMode="auto">
          <a:xfrm>
            <a:off x="4473575" y="1992313"/>
            <a:ext cx="1439863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3" name="図 33" descr="311657_wpCoupon_480.jpg"/>
          <p:cNvPicPr>
            <a:picLocks noChangeAspect="1"/>
          </p:cNvPicPr>
          <p:nvPr/>
        </p:nvPicPr>
        <p:blipFill>
          <a:blip r:embed="rId7" cstate="print"/>
          <a:srcRect t="38873" b="25305"/>
          <a:stretch>
            <a:fillRect/>
          </a:stretch>
        </p:blipFill>
        <p:spPr bwMode="auto">
          <a:xfrm>
            <a:off x="7448550" y="2003425"/>
            <a:ext cx="1439863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5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テキスト ボックス 22"/>
          <p:cNvSpPr txBox="1">
            <a:spLocks/>
          </p:cNvSpPr>
          <p:nvPr/>
        </p:nvSpPr>
        <p:spPr>
          <a:xfrm>
            <a:off x="3124200" y="6362700"/>
            <a:ext cx="5740400" cy="1062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キレイ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sp>
        <p:nvSpPr>
          <p:cNvPr id="86028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最新ラジオ波痩身ページを表示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9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ディープトリートメントページを表示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30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健康メニューページを表示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7" descr="311657_wpContact_258.jpg"/>
          <p:cNvPicPr>
            <a:picLocks noChangeAspect="1"/>
          </p:cNvPicPr>
          <p:nvPr/>
        </p:nvPicPr>
        <p:blipFill>
          <a:blip r:embed="rId2" cstate="print"/>
          <a:srcRect b="77667"/>
          <a:stretch>
            <a:fillRect/>
          </a:stretch>
        </p:blipFill>
        <p:spPr bwMode="auto">
          <a:xfrm>
            <a:off x="3225800" y="1331913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図 28" descr="311657_wpCoupon_258.jpg"/>
          <p:cNvPicPr>
            <a:picLocks noChangeAspect="1"/>
          </p:cNvPicPr>
          <p:nvPr/>
        </p:nvPicPr>
        <p:blipFill>
          <a:blip r:embed="rId3" cstate="print"/>
          <a:srcRect b="47133"/>
          <a:stretch>
            <a:fillRect/>
          </a:stretch>
        </p:blipFill>
        <p:spPr bwMode="auto">
          <a:xfrm>
            <a:off x="6210300" y="1331913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図 29" descr="311657_wpMenu_258.jpg"/>
          <p:cNvPicPr>
            <a:picLocks noChangeAspect="1"/>
          </p:cNvPicPr>
          <p:nvPr/>
        </p:nvPicPr>
        <p:blipFill>
          <a:blip r:embed="rId4" cstate="print"/>
          <a:srcRect b="59441"/>
          <a:stretch>
            <a:fillRect/>
          </a:stretch>
        </p:blipFill>
        <p:spPr bwMode="auto">
          <a:xfrm>
            <a:off x="252413" y="1331913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図 30" descr="311657_wpMenu_258.jpg"/>
          <p:cNvPicPr>
            <a:picLocks noChangeAspect="1"/>
          </p:cNvPicPr>
          <p:nvPr/>
        </p:nvPicPr>
        <p:blipFill>
          <a:blip r:embed="rId4" cstate="print"/>
          <a:srcRect t="43768" b="18849"/>
          <a:stretch>
            <a:fillRect/>
          </a:stretch>
        </p:blipFill>
        <p:spPr bwMode="auto">
          <a:xfrm>
            <a:off x="1493838" y="2014538"/>
            <a:ext cx="1439862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図 34" descr="311657_wpContact_258.jpg"/>
          <p:cNvPicPr>
            <a:picLocks noChangeAspect="1"/>
          </p:cNvPicPr>
          <p:nvPr/>
        </p:nvPicPr>
        <p:blipFill>
          <a:blip r:embed="rId2" cstate="print"/>
          <a:srcRect t="23322" b="55983"/>
          <a:stretch>
            <a:fillRect/>
          </a:stretch>
        </p:blipFill>
        <p:spPr bwMode="auto">
          <a:xfrm>
            <a:off x="4467225" y="1992313"/>
            <a:ext cx="1439863" cy="433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図 35" descr="311657_wpCoupon_258.jpg"/>
          <p:cNvPicPr>
            <a:picLocks noChangeAspect="1"/>
          </p:cNvPicPr>
          <p:nvPr/>
        </p:nvPicPr>
        <p:blipFill>
          <a:blip r:embed="rId3" cstate="print"/>
          <a:srcRect t="52129" b="-99"/>
          <a:stretch>
            <a:fillRect/>
          </a:stretch>
        </p:blipFill>
        <p:spPr bwMode="auto">
          <a:xfrm>
            <a:off x="7451725" y="2090738"/>
            <a:ext cx="1439863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9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1062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キレイ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3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グリーン ＭＳ ゴシック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sp>
        <p:nvSpPr>
          <p:cNvPr id="87052" name="Text Box 11"/>
          <p:cNvSpPr txBox="1">
            <a:spLocks noChangeArrowheads="1"/>
          </p:cNvSpPr>
          <p:nvPr/>
        </p:nvSpPr>
        <p:spPr bwMode="auto">
          <a:xfrm>
            <a:off x="649128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最新ラジオ波痩身ページを表示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3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ディープトリートメントページを表示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54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健康メニューページを表示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 descr="エステメニュー   Your Time Beauty.png"/>
          <p:cNvPicPr>
            <a:picLocks noChangeAspect="1"/>
          </p:cNvPicPr>
          <p:nvPr/>
        </p:nvPicPr>
        <p:blipFill>
          <a:blip r:embed="rId2" cstate="print"/>
          <a:srcRect b="70941"/>
          <a:stretch>
            <a:fillRect/>
          </a:stretch>
        </p:blipFill>
        <p:spPr>
          <a:xfrm>
            <a:off x="3155189" y="1332000"/>
            <a:ext cx="2880000" cy="4691113"/>
          </a:xfrm>
          <a:prstGeom prst="rect">
            <a:avLst/>
          </a:prstGeom>
        </p:spPr>
      </p:pic>
      <p:pic>
        <p:nvPicPr>
          <p:cNvPr id="25" name="図 24" descr="この夏のイチオシ！   Your Time Beauty.png"/>
          <p:cNvPicPr>
            <a:picLocks noChangeAspect="1"/>
          </p:cNvPicPr>
          <p:nvPr/>
        </p:nvPicPr>
        <p:blipFill>
          <a:blip r:embed="rId3" cstate="print"/>
          <a:srcRect b="70941"/>
          <a:stretch>
            <a:fillRect/>
          </a:stretch>
        </p:blipFill>
        <p:spPr>
          <a:xfrm>
            <a:off x="174362" y="1332000"/>
            <a:ext cx="2880000" cy="4691113"/>
          </a:xfrm>
          <a:prstGeom prst="rect">
            <a:avLst/>
          </a:prstGeom>
        </p:spPr>
      </p:pic>
      <p:pic>
        <p:nvPicPr>
          <p:cNvPr id="26" name="図 25" descr="メイクアップ 脱毛   Your Time Beauty.png"/>
          <p:cNvPicPr>
            <a:picLocks noChangeAspect="1"/>
          </p:cNvPicPr>
          <p:nvPr/>
        </p:nvPicPr>
        <p:blipFill>
          <a:blip r:embed="rId4" cstate="print"/>
          <a:srcRect b="74442"/>
          <a:stretch>
            <a:fillRect/>
          </a:stretch>
        </p:blipFill>
        <p:spPr>
          <a:xfrm>
            <a:off x="6123009" y="1332000"/>
            <a:ext cx="2880000" cy="4691113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8" name="Picture 3" descr="C2_ﾛｺﾞ_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9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6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メイクアップ＆脱毛ページを表示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dirty="0" smtClean="0">
                <a:solidFill>
                  <a:srgbClr val="808080"/>
                </a:solidFill>
                <a:ea typeface="HGSｺﾞｼｯｸE" pitchFamily="50" charset="-128"/>
              </a:rPr>
              <a:t>この夏のイチオシ！ページを表示</a:t>
            </a:r>
            <a:r>
              <a:rPr lang="en-US" altLang="ja-JP" sz="900" dirty="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dirty="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エステメニューページを表示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パープル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33" descr="53805_wpFixpage02_480.jpg"/>
          <p:cNvPicPr>
            <a:picLocks noChangeAspect="1"/>
          </p:cNvPicPr>
          <p:nvPr/>
        </p:nvPicPr>
        <p:blipFill>
          <a:blip r:embed="rId2" cstate="print"/>
          <a:srcRect b="79141"/>
          <a:stretch>
            <a:fillRect/>
          </a:stretch>
        </p:blipFill>
        <p:spPr bwMode="auto">
          <a:xfrm>
            <a:off x="244475" y="1317625"/>
            <a:ext cx="143986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0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テキスト ボックス 22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パープル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メイクアップ＆脱毛ページを表示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この夏のイチオシ！ページを表示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5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エステメニューページを表示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86026" name="図 31" descr="53805_wpMenu_480.jpg"/>
          <p:cNvPicPr>
            <a:picLocks noChangeAspect="1"/>
          </p:cNvPicPr>
          <p:nvPr/>
        </p:nvPicPr>
        <p:blipFill>
          <a:blip r:embed="rId5" cstate="print"/>
          <a:srcRect b="80708"/>
          <a:stretch>
            <a:fillRect/>
          </a:stretch>
        </p:blipFill>
        <p:spPr bwMode="auto">
          <a:xfrm>
            <a:off x="3219450" y="1312863"/>
            <a:ext cx="1439863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図 32" descr="53805_wpAccess_480.jpg"/>
          <p:cNvPicPr>
            <a:picLocks noChangeAspect="1"/>
          </p:cNvPicPr>
          <p:nvPr/>
        </p:nvPicPr>
        <p:blipFill>
          <a:blip r:embed="rId6" cstate="print"/>
          <a:srcRect b="83162"/>
          <a:stretch>
            <a:fillRect/>
          </a:stretch>
        </p:blipFill>
        <p:spPr bwMode="auto">
          <a:xfrm>
            <a:off x="6197600" y="1314450"/>
            <a:ext cx="143986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図 35" descr="53805_wpFixpage02_480.jpg"/>
          <p:cNvPicPr>
            <a:picLocks noChangeAspect="1"/>
          </p:cNvPicPr>
          <p:nvPr/>
        </p:nvPicPr>
        <p:blipFill>
          <a:blip r:embed="rId2" cstate="print"/>
          <a:srcRect t="20859" b="59956"/>
          <a:stretch>
            <a:fillRect/>
          </a:stretch>
        </p:blipFill>
        <p:spPr bwMode="auto">
          <a:xfrm>
            <a:off x="1501775" y="2005013"/>
            <a:ext cx="1439863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図 36" descr="53805_wpMenu_480.jpg"/>
          <p:cNvPicPr>
            <a:picLocks noChangeAspect="1"/>
          </p:cNvPicPr>
          <p:nvPr/>
        </p:nvPicPr>
        <p:blipFill>
          <a:blip r:embed="rId5" cstate="print"/>
          <a:srcRect t="19292" b="62927"/>
          <a:stretch>
            <a:fillRect/>
          </a:stretch>
        </p:blipFill>
        <p:spPr bwMode="auto">
          <a:xfrm>
            <a:off x="4478338" y="2005013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図 37" descr="53805_wpAccess_480.jpg"/>
          <p:cNvPicPr>
            <a:picLocks noChangeAspect="1"/>
          </p:cNvPicPr>
          <p:nvPr/>
        </p:nvPicPr>
        <p:blipFill>
          <a:blip r:embed="rId6" cstate="print"/>
          <a:srcRect t="16838" b="67683"/>
          <a:stretch>
            <a:fillRect/>
          </a:stretch>
        </p:blipFill>
        <p:spPr bwMode="auto">
          <a:xfrm>
            <a:off x="7453313" y="2005013"/>
            <a:ext cx="1439862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図 28" descr="53805_wpFixpage02_258.jpg"/>
          <p:cNvPicPr>
            <a:picLocks noChangeAspect="1"/>
          </p:cNvPicPr>
          <p:nvPr/>
        </p:nvPicPr>
        <p:blipFill>
          <a:blip r:embed="rId2" cstate="print"/>
          <a:srcRect b="81194"/>
          <a:stretch>
            <a:fillRect/>
          </a:stretch>
        </p:blipFill>
        <p:spPr bwMode="auto">
          <a:xfrm>
            <a:off x="247650" y="1314450"/>
            <a:ext cx="143986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4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クール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1 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パープル 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HGP</a:t>
            </a:r>
            <a:r>
              <a:rPr lang="ja-JP" altLang="en-US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明朝</a:t>
            </a:r>
            <a:r>
              <a:rPr lang="en-US" altLang="ja-JP" sz="1050" dirty="0" smtClean="0">
                <a:solidFill>
                  <a:prstClr val="black"/>
                </a:solidFill>
                <a:latin typeface="HGP明朝E" pitchFamily="18" charset="-128"/>
                <a:ea typeface="HGP明朝E" pitchFamily="18" charset="-128"/>
              </a:rPr>
              <a:t>E</a:t>
            </a:r>
            <a:endParaRPr lang="ja-JP" altLang="en-US" sz="1050" dirty="0">
              <a:solidFill>
                <a:prstClr val="black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7" name="Text Box 11"/>
          <p:cNvSpPr txBox="1">
            <a:spLocks noChangeArrowheads="1"/>
          </p:cNvSpPr>
          <p:nvPr/>
        </p:nvSpPr>
        <p:spPr bwMode="auto">
          <a:xfrm>
            <a:off x="643255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メイクアップ＆脱毛ページを表示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8" name="Text Box 11"/>
          <p:cNvSpPr txBox="1">
            <a:spLocks noChangeArrowheads="1"/>
          </p:cNvSpPr>
          <p:nvPr/>
        </p:nvSpPr>
        <p:spPr bwMode="auto">
          <a:xfrm>
            <a:off x="457200" y="863600"/>
            <a:ext cx="2146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この夏のイチオシ！ページを表示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9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エステメニューページを表示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87050" name="図 27" descr="53805_wpAccess_258.jpg"/>
          <p:cNvPicPr>
            <a:picLocks noChangeAspect="1"/>
          </p:cNvPicPr>
          <p:nvPr/>
        </p:nvPicPr>
        <p:blipFill>
          <a:blip r:embed="rId5" cstate="print"/>
          <a:srcRect b="76421"/>
          <a:stretch>
            <a:fillRect/>
          </a:stretch>
        </p:blipFill>
        <p:spPr bwMode="auto">
          <a:xfrm>
            <a:off x="6211888" y="1312863"/>
            <a:ext cx="1439862" cy="470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図 29" descr="53805_wpMenu_258.jpg"/>
          <p:cNvPicPr>
            <a:picLocks noChangeAspect="1"/>
          </p:cNvPicPr>
          <p:nvPr/>
        </p:nvPicPr>
        <p:blipFill>
          <a:blip r:embed="rId6" cstate="print"/>
          <a:srcRect b="70476"/>
          <a:stretch>
            <a:fillRect/>
          </a:stretch>
        </p:blipFill>
        <p:spPr bwMode="auto">
          <a:xfrm>
            <a:off x="3219450" y="1317625"/>
            <a:ext cx="143986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図 30" descr="53805_wpFixpage02_258.jpg"/>
          <p:cNvPicPr>
            <a:picLocks noChangeAspect="1"/>
          </p:cNvPicPr>
          <p:nvPr/>
        </p:nvPicPr>
        <p:blipFill>
          <a:blip r:embed="rId2" cstate="print"/>
          <a:srcRect t="18806" b="63966"/>
          <a:stretch>
            <a:fillRect/>
          </a:stretch>
        </p:blipFill>
        <p:spPr bwMode="auto">
          <a:xfrm>
            <a:off x="1492250" y="2005013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図 34" descr="53805_wpMenu_258.jpg"/>
          <p:cNvPicPr>
            <a:picLocks noChangeAspect="1"/>
          </p:cNvPicPr>
          <p:nvPr/>
        </p:nvPicPr>
        <p:blipFill>
          <a:blip r:embed="rId6" cstate="print"/>
          <a:srcRect t="29524" b="43327"/>
          <a:stretch>
            <a:fillRect/>
          </a:stretch>
        </p:blipFill>
        <p:spPr bwMode="auto">
          <a:xfrm>
            <a:off x="4464050" y="2005013"/>
            <a:ext cx="1439863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図 36" descr="53805_wpAccess_258.jpg"/>
          <p:cNvPicPr>
            <a:picLocks noChangeAspect="1"/>
          </p:cNvPicPr>
          <p:nvPr/>
        </p:nvPicPr>
        <p:blipFill>
          <a:blip r:embed="rId5" cstate="print"/>
          <a:srcRect t="23579" b="54765"/>
          <a:stretch>
            <a:fillRect/>
          </a:stretch>
        </p:blipFill>
        <p:spPr bwMode="auto">
          <a:xfrm>
            <a:off x="7456488" y="2005013"/>
            <a:ext cx="1439862" cy="432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C:\Users\gyoumu\Desktop\68515_ボンフィック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090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090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3" name="Text Box 11"/>
          <p:cNvSpPr txBox="1">
            <a:spLocks noChangeArrowheads="1"/>
          </p:cNvSpPr>
          <p:nvPr/>
        </p:nvSpPr>
        <p:spPr bwMode="auto">
          <a:xfrm>
            <a:off x="881063" y="863600"/>
            <a:ext cx="13001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0904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初めての方へページを表示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0905" name="Picture 3" descr="C:\Users\gyoumu\Desktop\68515_ボンフィック\初めての方へ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6" name="Picture 4" descr="C:\Users\gyoumu\Desktop\68515_ボンフィック\店舗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C:\Users\gyoumu\Desktop\68515_ボンフィック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192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192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27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192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初めての方へページを表示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1929" name="Picture 2" descr="C:\Users\gyoumu\Desktop\68515_ボンフィック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0" name="Picture 3" descr="C:\Users\gyoumu\Desktop\68515_ボンフィック\初めての方へ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3" descr="C:\Users\gyoumu\Desktop\68515_ボンフィック\初めての方へ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2" name="Picture 4" descr="C:\Users\gyoumu\Desktop\68515_ボンフィック\店舗情報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3" name="Picture 4" descr="C:\Users\gyoumu\Desktop\68515_ボンフィック\店舗情報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C:\Users\gyoumu\Desktop\68515_ボンフィック\TOP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294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2950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1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2952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初めての方へページを表示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2953" name="Picture 2" descr="C:\Users\gyoumu\Desktop\68515_ボンフィック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Picture 3" descr="C:\Users\gyoumu\Desktop\68515_ボンフィック\初めての方へ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5" name="Picture 3" descr="C:\Users\gyoumu\Desktop\68515_ボンフィック\初めての方へ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6" name="Picture 4" descr="C:\Users\gyoumu\Desktop\68515_ボンフィック\店舗情報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7" name="Picture 4" descr="C:\Users\gyoumu\Desktop\68515_ボンフィック\店舗情報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5006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7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グループ化 2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85004" name="図 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500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499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7" name="Text Box 11"/>
          <p:cNvSpPr txBox="1">
            <a:spLocks noChangeArrowheads="1"/>
          </p:cNvSpPr>
          <p:nvPr/>
        </p:nvSpPr>
        <p:spPr bwMode="auto">
          <a:xfrm>
            <a:off x="6689725" y="863600"/>
            <a:ext cx="16335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salon info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755650" y="863600"/>
            <a:ext cx="15509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Esthetic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Plan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pic>
        <p:nvPicPr>
          <p:cNvPr id="85000" name="Picture 18" descr="C:\Users\C2-15\Desktop\キャプチャ\65485 クレア様\65485_wpMenu_1200.jpg"/>
          <p:cNvPicPr>
            <a:picLocks noChangeAspect="1" noChangeArrowheads="1"/>
          </p:cNvPicPr>
          <p:nvPr/>
        </p:nvPicPr>
        <p:blipFill>
          <a:blip r:embed="rId4" cstate="print"/>
          <a:srcRect b="47592"/>
          <a:stretch>
            <a:fillRect/>
          </a:stretch>
        </p:blipFill>
        <p:spPr bwMode="auto">
          <a:xfrm>
            <a:off x="169863" y="1338263"/>
            <a:ext cx="2879725" cy="4657725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5001" name="Picture 19" descr="C:\Users\C2-15\Desktop\キャプチャ\65485 クレア様\65485_wpShopinfo_1200.jpg"/>
          <p:cNvPicPr>
            <a:picLocks noChangeAspect="1" noChangeArrowheads="1"/>
          </p:cNvPicPr>
          <p:nvPr/>
        </p:nvPicPr>
        <p:blipFill>
          <a:blip r:embed="rId5" cstate="print"/>
          <a:srcRect b="18423"/>
          <a:stretch>
            <a:fillRect/>
          </a:stretch>
        </p:blipFill>
        <p:spPr bwMode="auto">
          <a:xfrm>
            <a:off x="6100763" y="1336675"/>
            <a:ext cx="2879725" cy="4646613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5002" name="Picture 20" descr="C:\Users\C2-15\Desktop\キャプチャ\65485 クレア様\65485_wpFixpage01_1200.jpg"/>
          <p:cNvPicPr>
            <a:picLocks noChangeAspect="1" noChangeArrowheads="1"/>
          </p:cNvPicPr>
          <p:nvPr/>
        </p:nvPicPr>
        <p:blipFill>
          <a:blip r:embed="rId6" cstate="print"/>
          <a:srcRect b="48650"/>
          <a:stretch>
            <a:fillRect/>
          </a:stretch>
        </p:blipFill>
        <p:spPr bwMode="auto">
          <a:xfrm>
            <a:off x="3148013" y="1336675"/>
            <a:ext cx="2879725" cy="4659313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メイリオ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C:\Users\gyoumu\Desktop\61345_リラクゼーション☆楽成。美成。Gunzel\ボディ・痩身・リンパ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397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3974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75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ボディ・痩身・リンパページを表示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3976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フェイシャル・その他ページを表示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3977" name="Picture 3" descr="C:\Users\gyoumu\Desktop\61345_リラクゼーション☆楽成。美成。Gunzel\フェイシャル・その他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4" descr="C:\Users\gyoumu\Desktop\61345_リラクゼーション☆楽成。美成。Gunzel\お店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C:\Users\gyoumu\Desktop\61345_リラクゼーション☆楽成。美成。Gunzel\ボディ・痩身・リンパ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49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4998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40005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ボディ・痩身・リンパページを表示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フェイシャル・その他ページを表示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5001" name="Picture 2" descr="C:\Users\gyoumu\Desktop\61345_リラクゼーション☆楽成。美成。Gunzel\ボディ・痩身・リンパ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3" descr="C:\Users\gyoumu\Desktop\61345_リラクゼーション☆楽成。美成。Gunzel\フェイシャル・その他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3" descr="C:\Users\gyoumu\Desktop\61345_リラクゼーション☆楽成。美成。Gunzel\フェイシャル・その他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4" name="Picture 4" descr="C:\Users\gyoumu\Desktop\61345_リラクゼーション☆楽成。美成。Gunzel\お店情報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5" name="Picture 4" descr="C:\Users\gyoumu\Desktop\61345_リラクゼーション☆楽成。美成。Gunzel\お店情報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C:\Users\gyoumu\Desktop\61345_リラクゼーション☆楽成。美成。Gunzel\ボディ・痩身・リンパ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860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6022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3" name="Text Box 11"/>
          <p:cNvSpPr txBox="1">
            <a:spLocks noChangeArrowheads="1"/>
          </p:cNvSpPr>
          <p:nvPr/>
        </p:nvSpPr>
        <p:spPr bwMode="auto">
          <a:xfrm>
            <a:off x="398463" y="863600"/>
            <a:ext cx="226218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ボディ・痩身・リンパページを表示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3387725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フェイシャル・その他ページを表示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6025" name="Picture 2" descr="C:\Users\gyoumu\Desktop\61345_リラクゼーション☆楽成。美成。Gunzel\ボディ・痩身・リンパ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6" name="Picture 3" descr="C:\Users\gyoumu\Desktop\61345_リラクゼーション☆楽成。美成。Gunzel\フェイシャル・その他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3" descr="C:\Users\gyoumu\Desktop\61345_リラクゼーション☆楽成。美成。Gunzel\フェイシャル・その他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4" descr="C:\Users\gyoumu\Desktop\61345_リラクゼーション☆楽成。美成。Gunzel\お店情報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4" descr="C:\Users\gyoumu\Desktop\61345_リラクゼーション☆楽成。美成。Gunzel\お店情報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53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7052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4" name="Text Box 11"/>
          <p:cNvSpPr txBox="1">
            <a:spLocks noChangeArrowheads="1"/>
          </p:cNvSpPr>
          <p:nvPr/>
        </p:nvSpPr>
        <p:spPr bwMode="auto">
          <a:xfrm>
            <a:off x="6781800" y="863600"/>
            <a:ext cx="1447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720725" y="863600"/>
            <a:ext cx="16208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3724275" y="863600"/>
            <a:ext cx="15890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【Hair style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7047" name="Picture 2" descr="C:\Users\gyoumu\Desktop\68254_glint美容室\68254_wpShopinfo_1200.jpg"/>
          <p:cNvPicPr>
            <a:picLocks noChangeAspect="1" noChangeArrowheads="1"/>
          </p:cNvPicPr>
          <p:nvPr/>
        </p:nvPicPr>
        <p:blipFill>
          <a:blip r:embed="rId4" cstate="print"/>
          <a:srcRect b="56171"/>
          <a:stretch>
            <a:fillRect/>
          </a:stretch>
        </p:blipFill>
        <p:spPr bwMode="auto">
          <a:xfrm>
            <a:off x="180975" y="1333500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3" descr="C:\Users\gyoumu\Desktop\68254_glint美容室\68254_wpAccess_1200.jpg"/>
          <p:cNvPicPr>
            <a:picLocks noChangeAspect="1" noChangeArrowheads="1"/>
          </p:cNvPicPr>
          <p:nvPr/>
        </p:nvPicPr>
        <p:blipFill>
          <a:blip r:embed="rId5" cstate="print"/>
          <a:srcRect b="27126"/>
          <a:stretch>
            <a:fillRect/>
          </a:stretch>
        </p:blipFill>
        <p:spPr bwMode="auto">
          <a:xfrm>
            <a:off x="6121400" y="1333500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4" descr="C:\Users\gyoumu\Desktop\68254_glint美容室\68254_wpFixpage01_1200.jpg"/>
          <p:cNvPicPr>
            <a:picLocks noChangeAspect="1" noChangeArrowheads="1"/>
          </p:cNvPicPr>
          <p:nvPr/>
        </p:nvPicPr>
        <p:blipFill>
          <a:blip r:embed="rId6" cstate="print"/>
          <a:srcRect b="43616"/>
          <a:stretch>
            <a:fillRect/>
          </a:stretch>
        </p:blipFill>
        <p:spPr bwMode="auto">
          <a:xfrm>
            <a:off x="3152775" y="1333500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4" descr="C:\Users\gyoumu\Desktop\68254_glint美容室\68254_wpFixpage01_480.jpg"/>
          <p:cNvPicPr>
            <a:picLocks noChangeAspect="1" noChangeArrowheads="1"/>
          </p:cNvPicPr>
          <p:nvPr/>
        </p:nvPicPr>
        <p:blipFill>
          <a:blip r:embed="rId2" cstate="print"/>
          <a:srcRect b="66386"/>
          <a:stretch>
            <a:fillRect/>
          </a:stretch>
        </p:blipFill>
        <p:spPr bwMode="auto">
          <a:xfrm>
            <a:off x="3238500" y="1333500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808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8070" name="Text Box 11"/>
          <p:cNvSpPr txBox="1">
            <a:spLocks noChangeArrowheads="1"/>
          </p:cNvSpPr>
          <p:nvPr/>
        </p:nvSpPr>
        <p:spPr bwMode="auto">
          <a:xfrm>
            <a:off x="6781800" y="863600"/>
            <a:ext cx="1447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1" name="Text Box 11"/>
          <p:cNvSpPr txBox="1">
            <a:spLocks noChangeArrowheads="1"/>
          </p:cNvSpPr>
          <p:nvPr/>
        </p:nvSpPr>
        <p:spPr bwMode="auto">
          <a:xfrm>
            <a:off x="719138" y="863600"/>
            <a:ext cx="16224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8072" name="Text Box 11"/>
          <p:cNvSpPr txBox="1">
            <a:spLocks noChangeArrowheads="1"/>
          </p:cNvSpPr>
          <p:nvPr/>
        </p:nvSpPr>
        <p:spPr bwMode="auto">
          <a:xfrm>
            <a:off x="3724275" y="863600"/>
            <a:ext cx="15875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【Hair style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8073" name="Picture 2" descr="C:\Users\gyoumu\Desktop\68254_glint美容室\68254_wpShopinfo_480.jpg"/>
          <p:cNvPicPr>
            <a:picLocks noChangeAspect="1" noChangeArrowheads="1"/>
          </p:cNvPicPr>
          <p:nvPr/>
        </p:nvPicPr>
        <p:blipFill>
          <a:blip r:embed="rId5" cstate="print"/>
          <a:srcRect b="73196"/>
          <a:stretch>
            <a:fillRect/>
          </a:stretch>
        </p:blipFill>
        <p:spPr bwMode="auto">
          <a:xfrm>
            <a:off x="276225" y="1333500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3" descr="C:\Users\gyoumu\Desktop\68254_glint美容室\68254_wpAccess_480.jpg"/>
          <p:cNvPicPr>
            <a:picLocks noChangeAspect="1" noChangeArrowheads="1"/>
          </p:cNvPicPr>
          <p:nvPr/>
        </p:nvPicPr>
        <p:blipFill>
          <a:blip r:embed="rId6" cstate="print"/>
          <a:srcRect b="56572"/>
          <a:stretch>
            <a:fillRect/>
          </a:stretch>
        </p:blipFill>
        <p:spPr bwMode="auto">
          <a:xfrm>
            <a:off x="6219825" y="1323975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5" name="Picture 2" descr="C:\Users\gyoumu\Desktop\68254_glint美容室\68254_wpShopinfo_480.jpg"/>
          <p:cNvPicPr>
            <a:picLocks noChangeAspect="1" noChangeArrowheads="1"/>
          </p:cNvPicPr>
          <p:nvPr/>
        </p:nvPicPr>
        <p:blipFill>
          <a:blip r:embed="rId5" cstate="print"/>
          <a:srcRect t="24402" b="50813"/>
          <a:stretch>
            <a:fillRect/>
          </a:stretch>
        </p:blipFill>
        <p:spPr bwMode="auto">
          <a:xfrm>
            <a:off x="1514475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4" descr="C:\Users\gyoumu\Desktop\68254_glint美容室\68254_wpFixpage01_480.jpg"/>
          <p:cNvPicPr>
            <a:picLocks noChangeAspect="1" noChangeArrowheads="1"/>
          </p:cNvPicPr>
          <p:nvPr/>
        </p:nvPicPr>
        <p:blipFill>
          <a:blip r:embed="rId7" cstate="print"/>
          <a:srcRect t="32518" b="36411"/>
          <a:stretch>
            <a:fillRect/>
          </a:stretch>
        </p:blipFill>
        <p:spPr bwMode="auto">
          <a:xfrm>
            <a:off x="4476750" y="2162175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3" descr="C:\Users\gyoumu\Desktop\68254_glint美容室\68254_wpAccess_480.jpg"/>
          <p:cNvPicPr>
            <a:picLocks noChangeAspect="1" noChangeArrowheads="1"/>
          </p:cNvPicPr>
          <p:nvPr/>
        </p:nvPicPr>
        <p:blipFill>
          <a:blip r:embed="rId6" cstate="print"/>
          <a:srcRect t="43076" b="16940"/>
          <a:stretch>
            <a:fillRect/>
          </a:stretch>
        </p:blipFill>
        <p:spPr bwMode="auto">
          <a:xfrm>
            <a:off x="7446963" y="2162175"/>
            <a:ext cx="1439862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4" descr="C:\Users\gyoumu\Desktop\68254_glint美容室\68254_wpFixpage01_258.jpg"/>
          <p:cNvPicPr>
            <a:picLocks noChangeAspect="1" noChangeArrowheads="1"/>
          </p:cNvPicPr>
          <p:nvPr/>
        </p:nvPicPr>
        <p:blipFill>
          <a:blip r:embed="rId2" cstate="print"/>
          <a:srcRect b="52348"/>
          <a:stretch>
            <a:fillRect/>
          </a:stretch>
        </p:blipFill>
        <p:spPr bwMode="auto">
          <a:xfrm>
            <a:off x="3238500" y="1333500"/>
            <a:ext cx="14398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5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8910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9094" name="Text Box 11"/>
          <p:cNvSpPr txBox="1">
            <a:spLocks noChangeArrowheads="1"/>
          </p:cNvSpPr>
          <p:nvPr/>
        </p:nvSpPr>
        <p:spPr bwMode="auto">
          <a:xfrm>
            <a:off x="6781800" y="863600"/>
            <a:ext cx="1447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5" name="Text Box 11"/>
          <p:cNvSpPr txBox="1">
            <a:spLocks noChangeArrowheads="1"/>
          </p:cNvSpPr>
          <p:nvPr/>
        </p:nvSpPr>
        <p:spPr bwMode="auto">
          <a:xfrm>
            <a:off x="719138" y="863600"/>
            <a:ext cx="162083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89096" name="Text Box 11"/>
          <p:cNvSpPr txBox="1">
            <a:spLocks noChangeArrowheads="1"/>
          </p:cNvSpPr>
          <p:nvPr/>
        </p:nvSpPr>
        <p:spPr bwMode="auto">
          <a:xfrm>
            <a:off x="3724275" y="863600"/>
            <a:ext cx="15875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【Hair style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89098" name="Picture 2" descr="C:\Users\gyoumu\Desktop\68254_glint美容室\68254_wpShopinfo_258.jpg"/>
          <p:cNvPicPr>
            <a:picLocks noChangeAspect="1" noChangeArrowheads="1"/>
          </p:cNvPicPr>
          <p:nvPr/>
        </p:nvPicPr>
        <p:blipFill>
          <a:blip r:embed="rId5" cstate="print"/>
          <a:srcRect b="64873"/>
          <a:stretch>
            <a:fillRect/>
          </a:stretch>
        </p:blipFill>
        <p:spPr bwMode="auto">
          <a:xfrm>
            <a:off x="276225" y="1338263"/>
            <a:ext cx="1439863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9" name="Picture 3" descr="C:\Users\gyoumu\Desktop\68254_glint美容室\68254_wpAccess_258.jpg"/>
          <p:cNvPicPr>
            <a:picLocks noChangeAspect="1" noChangeArrowheads="1"/>
          </p:cNvPicPr>
          <p:nvPr/>
        </p:nvPicPr>
        <p:blipFill>
          <a:blip r:embed="rId6" cstate="print"/>
          <a:srcRect b="42194"/>
          <a:stretch>
            <a:fillRect/>
          </a:stretch>
        </p:blipFill>
        <p:spPr bwMode="auto">
          <a:xfrm>
            <a:off x="6219825" y="1328738"/>
            <a:ext cx="1439863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0" name="Picture 2" descr="C:\Users\gyoumu\Desktop\68254_glint美容室\68254_wpShopinfo_258.jpg"/>
          <p:cNvPicPr>
            <a:picLocks noChangeAspect="1" noChangeArrowheads="1"/>
          </p:cNvPicPr>
          <p:nvPr/>
        </p:nvPicPr>
        <p:blipFill>
          <a:blip r:embed="rId5" cstate="print"/>
          <a:srcRect t="34483" b="33012"/>
          <a:stretch>
            <a:fillRect/>
          </a:stretch>
        </p:blipFill>
        <p:spPr bwMode="auto">
          <a:xfrm>
            <a:off x="1514475" y="2152650"/>
            <a:ext cx="143986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1" name="Picture 4" descr="C:\Users\gyoumu\Desktop\68254_glint美容室\68254_wpFixpage01_258.jpg"/>
          <p:cNvPicPr>
            <a:picLocks noChangeAspect="1" noChangeArrowheads="1"/>
          </p:cNvPicPr>
          <p:nvPr/>
        </p:nvPicPr>
        <p:blipFill>
          <a:blip r:embed="rId2" cstate="print"/>
          <a:srcRect t="52106" b="4021"/>
          <a:stretch>
            <a:fillRect/>
          </a:stretch>
        </p:blipFill>
        <p:spPr bwMode="auto">
          <a:xfrm>
            <a:off x="4467225" y="2162175"/>
            <a:ext cx="1439863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2" name="Picture 3" descr="C:\Users\gyoumu\Desktop\68254_glint美容室\68254_wpAccess_258.jpg"/>
          <p:cNvPicPr>
            <a:picLocks noChangeAspect="1" noChangeArrowheads="1"/>
          </p:cNvPicPr>
          <p:nvPr/>
        </p:nvPicPr>
        <p:blipFill>
          <a:blip r:embed="rId6" cstate="print"/>
          <a:srcRect t="46751" b="-146"/>
          <a:stretch>
            <a:fillRect/>
          </a:stretch>
        </p:blipFill>
        <p:spPr bwMode="auto">
          <a:xfrm>
            <a:off x="7466013" y="2171700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gyoumu\Desktop\68479_CADEL（カデル）\Salon info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011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0118" name="Text Box 11"/>
          <p:cNvSpPr txBox="1">
            <a:spLocks noChangeArrowheads="1"/>
          </p:cNvSpPr>
          <p:nvPr/>
        </p:nvSpPr>
        <p:spPr bwMode="auto">
          <a:xfrm>
            <a:off x="6537325" y="863600"/>
            <a:ext cx="1936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Access &amp; Contact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19" name="Text Box 11"/>
          <p:cNvSpPr txBox="1">
            <a:spLocks noChangeArrowheads="1"/>
          </p:cNvSpPr>
          <p:nvPr/>
        </p:nvSpPr>
        <p:spPr bwMode="auto">
          <a:xfrm>
            <a:off x="742950" y="863600"/>
            <a:ext cx="1574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0120" name="Text Box 11"/>
          <p:cNvSpPr txBox="1">
            <a:spLocks noChangeArrowheads="1"/>
          </p:cNvSpPr>
          <p:nvPr/>
        </p:nvSpPr>
        <p:spPr bwMode="auto">
          <a:xfrm>
            <a:off x="3814763" y="863600"/>
            <a:ext cx="1408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0121" name="Picture 3" descr="C:\Users\gyoumu\Desktop\68479_CADEL（カデル）\Goods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2" name="Picture 4" descr="C:\Users\gyoumu\Desktop\68479_CADEL（カデル）\Access &amp; Contact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gyoumu\Desktop\68479_CADEL（カデル）\Salon info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11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1142" name="Text Box 11"/>
          <p:cNvSpPr txBox="1">
            <a:spLocks noChangeArrowheads="1"/>
          </p:cNvSpPr>
          <p:nvPr/>
        </p:nvSpPr>
        <p:spPr bwMode="auto">
          <a:xfrm>
            <a:off x="6537325" y="863600"/>
            <a:ext cx="1936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Access &amp; Contact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3" name="Text Box 11"/>
          <p:cNvSpPr txBox="1">
            <a:spLocks noChangeArrowheads="1"/>
          </p:cNvSpPr>
          <p:nvPr/>
        </p:nvSpPr>
        <p:spPr bwMode="auto">
          <a:xfrm>
            <a:off x="742950" y="863600"/>
            <a:ext cx="1574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1144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1145" name="Picture 2" descr="C:\Users\gyoumu\Desktop\68479_CADEL（カデル）\Salon info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6" name="Picture 3" descr="C:\Users\gyoumu\Desktop\68479_CADEL（カデル）\Goods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7" name="Picture 3" descr="C:\Users\gyoumu\Desktop\68479_CADEL（カデル）\Goods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8" name="Picture 4" descr="C:\Users\gyoumu\Desktop\68479_CADEL（カデル）\Access &amp; Contact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9" name="Picture 4" descr="C:\Users\gyoumu\Desktop\68479_CADEL（カデル）\Access &amp; Contact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5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C:\Users\gyoumu\Desktop\68479_CADEL（カデル）\Salon info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21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2166" name="Text Box 11"/>
          <p:cNvSpPr txBox="1">
            <a:spLocks noChangeArrowheads="1"/>
          </p:cNvSpPr>
          <p:nvPr/>
        </p:nvSpPr>
        <p:spPr bwMode="auto">
          <a:xfrm>
            <a:off x="6537325" y="863600"/>
            <a:ext cx="1936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Access &amp; Contact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7" name="Text Box 11"/>
          <p:cNvSpPr txBox="1">
            <a:spLocks noChangeArrowheads="1"/>
          </p:cNvSpPr>
          <p:nvPr/>
        </p:nvSpPr>
        <p:spPr bwMode="auto">
          <a:xfrm>
            <a:off x="742950" y="863600"/>
            <a:ext cx="15748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info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2168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【Goods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2169" name="Picture 2" descr="C:\Users\gyoumu\Desktop\68479_CADEL（カデル）\Salon info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0" name="Picture 3" descr="C:\Users\gyoumu\Desktop\68479_CADEL（カデル）\Goods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3" descr="C:\Users\gyoumu\Desktop\68479_CADEL（カデル）\Goods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2" name="Picture 4" descr="C:\Users\gyoumu\Desktop\68479_CADEL（カデル）\Access &amp; Contact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3" name="Picture 4" descr="C:\Users\gyoumu\Desktop\68479_CADEL（カデル）\Access &amp; Contact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 descr="C:\Users\gyoumu\Desktop\52160_㈲イヴフォーヘア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31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3190" name="Text Box 11"/>
          <p:cNvSpPr txBox="1">
            <a:spLocks noChangeArrowheads="1"/>
          </p:cNvSpPr>
          <p:nvPr/>
        </p:nvSpPr>
        <p:spPr bwMode="auto">
          <a:xfrm>
            <a:off x="6624638" y="863600"/>
            <a:ext cx="17637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Micro bubble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1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3825875" y="863600"/>
            <a:ext cx="1385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3193" name="Picture 3" descr="C:\Users\gyoumu\Desktop\52160_㈲イヴフォーヘア\Menu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4" name="Picture 4" descr="C:\Users\gyoumu\Desktop\52160_㈲イヴフォーヘア\Micro bubble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1"/>
          <p:cNvSpPr txBox="1">
            <a:spLocks noChangeArrowheads="1"/>
          </p:cNvSpPr>
          <p:nvPr/>
        </p:nvSpPr>
        <p:spPr bwMode="auto">
          <a:xfrm>
            <a:off x="6688138" y="863600"/>
            <a:ext cx="1635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salon info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19" name="Text Box 11"/>
          <p:cNvSpPr txBox="1">
            <a:spLocks noChangeArrowheads="1"/>
          </p:cNvSpPr>
          <p:nvPr/>
        </p:nvSpPr>
        <p:spPr bwMode="auto">
          <a:xfrm>
            <a:off x="755650" y="863600"/>
            <a:ext cx="15494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Esthetic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6020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Plan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6033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034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6022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3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6031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6032" name="図 24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テキスト ボックス 26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　カワイイ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ピンク メイリオ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6025" name="Picture 20" descr="C:\Users\C2-15\Desktop\キャプチャ\65485 クレア様\65485_wpShopinfo_480.jpg"/>
          <p:cNvPicPr>
            <a:picLocks noChangeAspect="1" noChangeArrowheads="1"/>
          </p:cNvPicPr>
          <p:nvPr/>
        </p:nvPicPr>
        <p:blipFill>
          <a:blip r:embed="rId4" cstate="print"/>
          <a:srcRect b="59000"/>
          <a:stretch>
            <a:fillRect/>
          </a:stretch>
        </p:blipFill>
        <p:spPr bwMode="auto">
          <a:xfrm>
            <a:off x="6218238" y="1339850"/>
            <a:ext cx="1439862" cy="4681538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6026" name="Picture 21" descr="C:\Users\C2-15\Desktop\キャプチャ\65485 クレア様\65485_wpFixpage01_480.jpg"/>
          <p:cNvPicPr>
            <a:picLocks noChangeAspect="1" noChangeArrowheads="1"/>
          </p:cNvPicPr>
          <p:nvPr/>
        </p:nvPicPr>
        <p:blipFill>
          <a:blip r:embed="rId5" cstate="print"/>
          <a:srcRect b="69086"/>
          <a:stretch>
            <a:fillRect/>
          </a:stretch>
        </p:blipFill>
        <p:spPr bwMode="auto">
          <a:xfrm>
            <a:off x="3213100" y="1341438"/>
            <a:ext cx="1439863" cy="4654550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6027" name="Picture 22" descr="C:\Users\C2-15\Desktop\キャプチャ\65485 クレア様\65485_wpMenu_480.jpg"/>
          <p:cNvPicPr>
            <a:picLocks noChangeAspect="1" noChangeArrowheads="1"/>
          </p:cNvPicPr>
          <p:nvPr/>
        </p:nvPicPr>
        <p:blipFill>
          <a:blip r:embed="rId6" cstate="print"/>
          <a:srcRect b="68105"/>
          <a:stretch>
            <a:fillRect/>
          </a:stretch>
        </p:blipFill>
        <p:spPr bwMode="auto">
          <a:xfrm>
            <a:off x="247650" y="1339850"/>
            <a:ext cx="1439863" cy="4681538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6028" name="Picture 20" descr="C:\Users\C2-15\Desktop\キャプチャ\65485 クレア様\65485_wpShopinfo_480.jpg"/>
          <p:cNvPicPr>
            <a:picLocks noChangeAspect="1" noChangeArrowheads="1"/>
          </p:cNvPicPr>
          <p:nvPr/>
        </p:nvPicPr>
        <p:blipFill>
          <a:blip r:embed="rId4" cstate="print"/>
          <a:srcRect t="32117" b="30198"/>
          <a:stretch>
            <a:fillRect/>
          </a:stretch>
        </p:blipFill>
        <p:spPr bwMode="auto">
          <a:xfrm>
            <a:off x="7454900" y="2005200"/>
            <a:ext cx="1439863" cy="4304120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6029" name="Picture 21" descr="C:\Users\C2-15\Desktop\キャプチャ\65485 クレア様\65485_wpFixpage01_480.jpg"/>
          <p:cNvPicPr>
            <a:picLocks noChangeAspect="1" noChangeArrowheads="1"/>
          </p:cNvPicPr>
          <p:nvPr/>
        </p:nvPicPr>
        <p:blipFill>
          <a:blip r:embed="rId7" cstate="print"/>
          <a:srcRect t="37364" b="34041"/>
          <a:stretch>
            <a:fillRect/>
          </a:stretch>
        </p:blipFill>
        <p:spPr bwMode="auto">
          <a:xfrm>
            <a:off x="4476750" y="2005200"/>
            <a:ext cx="1439863" cy="4304120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86030" name="Picture 22" descr="C:\Users\C2-15\Desktop\キャプチャ\65485 クレア様\65485_wpMenu_480.jpg"/>
          <p:cNvPicPr>
            <a:picLocks noChangeAspect="1" noChangeArrowheads="1"/>
          </p:cNvPicPr>
          <p:nvPr/>
        </p:nvPicPr>
        <p:blipFill>
          <a:blip r:embed="rId6" cstate="print"/>
          <a:srcRect t="38065" b="32481"/>
          <a:stretch>
            <a:fillRect/>
          </a:stretch>
        </p:blipFill>
        <p:spPr bwMode="auto">
          <a:xfrm>
            <a:off x="1498600" y="2005200"/>
            <a:ext cx="1439863" cy="4322762"/>
          </a:xfrm>
          <a:prstGeom prst="rect">
            <a:avLst/>
          </a:prstGeom>
          <a:noFill/>
          <a:ln w="1905">
            <a:solidFill>
              <a:srgbClr val="FFCC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 descr="C:\Users\gyoumu\Desktop\52160_㈲イヴフォーヘア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42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4214" name="Text Box 11"/>
          <p:cNvSpPr txBox="1">
            <a:spLocks noChangeArrowheads="1"/>
          </p:cNvSpPr>
          <p:nvPr/>
        </p:nvSpPr>
        <p:spPr bwMode="auto">
          <a:xfrm>
            <a:off x="6624638" y="863600"/>
            <a:ext cx="1762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Micro bubble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5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4216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4217" name="Picture 2" descr="C:\Users\gyoumu\Desktop\52160_㈲イヴフォーヘア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8" name="Picture 3" descr="C:\Users\gyoumu\Desktop\52160_㈲イヴフォーヘア\Menu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9" name="Picture 3" descr="C:\Users\gyoumu\Desktop\52160_㈲イヴフォーヘア\Menu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0" name="Picture 4" descr="C:\Users\gyoumu\Desktop\52160_㈲イヴフォーヘア\Micro bubble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1" name="Picture 4" descr="C:\Users\gyoumu\Desktop\52160_㈲イヴフォーヘア\Micro bubble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:\Users\gyoumu\Desktop\52160_㈲イヴフォーヘア\Top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952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5238" name="Text Box 11"/>
          <p:cNvSpPr txBox="1">
            <a:spLocks noChangeArrowheads="1"/>
          </p:cNvSpPr>
          <p:nvPr/>
        </p:nvSpPr>
        <p:spPr bwMode="auto">
          <a:xfrm>
            <a:off x="6624638" y="863600"/>
            <a:ext cx="17637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Micro bubble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887413" y="863600"/>
            <a:ext cx="1285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5240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5241" name="Picture 2" descr="C:\Users\gyoumu\Desktop\52160_㈲イヴフォーヘア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3" descr="C:\Users\gyoumu\Desktop\52160_㈲イヴフォーヘア\Menu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3" name="Picture 3" descr="C:\Users\gyoumu\Desktop\52160_㈲イヴフォーヘア\Menu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4" name="Picture 4" descr="C:\Users\gyoumu\Desktop\52160_㈲イヴフォーヘア\Micro bubble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5" name="Picture 4" descr="C:\Users\gyoumu\Desktop\52160_㈲イヴフォーヘア\Micro bubble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C:\Users\gyoumu\Desktop\68384_Hair&amp;Head spa hus\Salon Photo_1200.jpg"/>
          <p:cNvPicPr>
            <a:picLocks noChangeAspect="1" noChangeArrowheads="1"/>
          </p:cNvPicPr>
          <p:nvPr/>
        </p:nvPicPr>
        <p:blipFill>
          <a:blip r:embed="rId2" cstate="print"/>
          <a:srcRect b="60343"/>
          <a:stretch>
            <a:fillRect/>
          </a:stretch>
        </p:blipFill>
        <p:spPr bwMode="auto">
          <a:xfrm>
            <a:off x="179388" y="1328738"/>
            <a:ext cx="2879725" cy="46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1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993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99333" name="Text Box 11"/>
          <p:cNvSpPr txBox="1">
            <a:spLocks noChangeArrowheads="1"/>
          </p:cNvSpPr>
          <p:nvPr/>
        </p:nvSpPr>
        <p:spPr bwMode="auto">
          <a:xfrm>
            <a:off x="6797675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【Stylist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9334" name="Text Box 11"/>
          <p:cNvSpPr txBox="1">
            <a:spLocks noChangeArrowheads="1"/>
          </p:cNvSpPr>
          <p:nvPr/>
        </p:nvSpPr>
        <p:spPr bwMode="auto">
          <a:xfrm>
            <a:off x="661988" y="863600"/>
            <a:ext cx="1736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Photo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99335" name="Text Box 11"/>
          <p:cNvSpPr txBox="1">
            <a:spLocks noChangeArrowheads="1"/>
          </p:cNvSpPr>
          <p:nvPr/>
        </p:nvSpPr>
        <p:spPr bwMode="auto">
          <a:xfrm>
            <a:off x="3627438" y="863600"/>
            <a:ext cx="17811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【Specal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99336" name="Picture 3" descr="C:\Users\gyoumu\Desktop\68384_Hair&amp;Head spa hus\Special Menu_1200.jpg"/>
          <p:cNvPicPr>
            <a:picLocks noChangeAspect="1" noChangeArrowheads="1"/>
          </p:cNvPicPr>
          <p:nvPr/>
        </p:nvPicPr>
        <p:blipFill>
          <a:blip r:embed="rId5" cstate="print"/>
          <a:srcRect b="34560"/>
          <a:stretch>
            <a:fillRect/>
          </a:stretch>
        </p:blipFill>
        <p:spPr bwMode="auto">
          <a:xfrm>
            <a:off x="3133725" y="1330325"/>
            <a:ext cx="2879725" cy="46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7" name="Picture 4" descr="C:\Users\gyoumu\Desktop\68384_Hair&amp;Head spa hus\Stylist_1200.jpg"/>
          <p:cNvPicPr>
            <a:picLocks noChangeAspect="1" noChangeArrowheads="1"/>
          </p:cNvPicPr>
          <p:nvPr/>
        </p:nvPicPr>
        <p:blipFill>
          <a:blip r:embed="rId6" cstate="print"/>
          <a:srcRect b="19694"/>
          <a:stretch>
            <a:fillRect/>
          </a:stretch>
        </p:blipFill>
        <p:spPr bwMode="auto">
          <a:xfrm>
            <a:off x="6102350" y="1322388"/>
            <a:ext cx="2879725" cy="46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12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C:\Users\gyoumu\Desktop\68384_Hair&amp;Head spa hus\Salon Photo_480.jpg"/>
          <p:cNvPicPr>
            <a:picLocks noChangeAspect="1" noChangeArrowheads="1"/>
          </p:cNvPicPr>
          <p:nvPr/>
        </p:nvPicPr>
        <p:blipFill>
          <a:blip r:embed="rId2" cstate="print"/>
          <a:srcRect b="63574"/>
          <a:stretch>
            <a:fillRect/>
          </a:stretch>
        </p:blipFill>
        <p:spPr bwMode="auto">
          <a:xfrm>
            <a:off x="274638" y="1328738"/>
            <a:ext cx="14398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9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03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0358" name="Text Box 11"/>
          <p:cNvSpPr txBox="1">
            <a:spLocks noChangeArrowheads="1"/>
          </p:cNvSpPr>
          <p:nvPr/>
        </p:nvSpPr>
        <p:spPr bwMode="auto">
          <a:xfrm>
            <a:off x="6797675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【Stylist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59" name="Text Box 11"/>
          <p:cNvSpPr txBox="1">
            <a:spLocks noChangeArrowheads="1"/>
          </p:cNvSpPr>
          <p:nvPr/>
        </p:nvSpPr>
        <p:spPr bwMode="auto">
          <a:xfrm>
            <a:off x="661988" y="863600"/>
            <a:ext cx="1736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Photo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0360" name="Text Box 11"/>
          <p:cNvSpPr txBox="1">
            <a:spLocks noChangeArrowheads="1"/>
          </p:cNvSpPr>
          <p:nvPr/>
        </p:nvSpPr>
        <p:spPr bwMode="auto">
          <a:xfrm>
            <a:off x="3627438" y="863600"/>
            <a:ext cx="17811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【Specal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0361" name="Picture 2" descr="C:\Users\gyoumu\Desktop\68384_Hair&amp;Head spa hus\Salon Photo_480.jpg"/>
          <p:cNvPicPr>
            <a:picLocks noChangeAspect="1" noChangeArrowheads="1"/>
          </p:cNvPicPr>
          <p:nvPr/>
        </p:nvPicPr>
        <p:blipFill>
          <a:blip r:embed="rId2" cstate="print"/>
          <a:srcRect t="32939" b="33434"/>
          <a:stretch>
            <a:fillRect/>
          </a:stretch>
        </p:blipFill>
        <p:spPr bwMode="auto">
          <a:xfrm>
            <a:off x="1495425" y="2166938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3" descr="C:\Users\gyoumu\Desktop\68384_Hair&amp;Head spa hus\Special Menu_480.jpg"/>
          <p:cNvPicPr>
            <a:picLocks noChangeAspect="1" noChangeArrowheads="1"/>
          </p:cNvPicPr>
          <p:nvPr/>
        </p:nvPicPr>
        <p:blipFill>
          <a:blip r:embed="rId5" cstate="print"/>
          <a:srcRect b="55576"/>
          <a:stretch>
            <a:fillRect/>
          </a:stretch>
        </p:blipFill>
        <p:spPr bwMode="auto">
          <a:xfrm>
            <a:off x="3243263" y="1328738"/>
            <a:ext cx="14398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3" name="Picture 3" descr="C:\Users\gyoumu\Desktop\68384_Hair&amp;Head spa hus\Special Menu_480.jpg"/>
          <p:cNvPicPr>
            <a:picLocks noChangeAspect="1" noChangeArrowheads="1"/>
          </p:cNvPicPr>
          <p:nvPr/>
        </p:nvPicPr>
        <p:blipFill>
          <a:blip r:embed="rId5" cstate="print"/>
          <a:srcRect t="39812" b="19176"/>
          <a:stretch>
            <a:fillRect/>
          </a:stretch>
        </p:blipFill>
        <p:spPr bwMode="auto">
          <a:xfrm>
            <a:off x="4478338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4" name="Picture 4" descr="C:\Users\gyoumu\Desktop\68384_Hair&amp;Head spa hus\Stylist_480.jpg"/>
          <p:cNvPicPr>
            <a:picLocks noChangeAspect="1" noChangeArrowheads="1"/>
          </p:cNvPicPr>
          <p:nvPr/>
        </p:nvPicPr>
        <p:blipFill>
          <a:blip r:embed="rId6" cstate="print"/>
          <a:srcRect b="54515"/>
          <a:stretch>
            <a:fillRect/>
          </a:stretch>
        </p:blipFill>
        <p:spPr bwMode="auto">
          <a:xfrm>
            <a:off x="6210300" y="1336675"/>
            <a:ext cx="1439863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5" name="Picture 4" descr="C:\Users\gyoumu\Desktop\68384_Hair&amp;Head spa hus\Stylist_480.jpg"/>
          <p:cNvPicPr>
            <a:picLocks noChangeAspect="1" noChangeArrowheads="1"/>
          </p:cNvPicPr>
          <p:nvPr/>
        </p:nvPicPr>
        <p:blipFill>
          <a:blip r:embed="rId6" cstate="print"/>
          <a:srcRect t="36903" b="21162"/>
          <a:stretch>
            <a:fillRect/>
          </a:stretch>
        </p:blipFill>
        <p:spPr bwMode="auto">
          <a:xfrm>
            <a:off x="7467600" y="2166938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7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12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C:\Users\gyoumu\Desktop\68384_Hair&amp;Head spa hus\Salon Photo_258.jpg"/>
          <p:cNvPicPr>
            <a:picLocks noChangeAspect="1" noChangeArrowheads="1"/>
          </p:cNvPicPr>
          <p:nvPr/>
        </p:nvPicPr>
        <p:blipFill>
          <a:blip r:embed="rId2" cstate="print"/>
          <a:srcRect b="79189"/>
          <a:stretch>
            <a:fillRect/>
          </a:stretch>
        </p:blipFill>
        <p:spPr bwMode="auto">
          <a:xfrm>
            <a:off x="261938" y="1338263"/>
            <a:ext cx="1439862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13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1382" name="Text Box 11"/>
          <p:cNvSpPr txBox="1">
            <a:spLocks noChangeArrowheads="1"/>
          </p:cNvSpPr>
          <p:nvPr/>
        </p:nvSpPr>
        <p:spPr bwMode="auto">
          <a:xfrm>
            <a:off x="6797675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【Stylist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3" name="Text Box 11"/>
          <p:cNvSpPr txBox="1">
            <a:spLocks noChangeArrowheads="1"/>
          </p:cNvSpPr>
          <p:nvPr/>
        </p:nvSpPr>
        <p:spPr bwMode="auto">
          <a:xfrm>
            <a:off x="661988" y="863600"/>
            <a:ext cx="17367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【Salon Photo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1384" name="Text Box 11"/>
          <p:cNvSpPr txBox="1">
            <a:spLocks noChangeArrowheads="1"/>
          </p:cNvSpPr>
          <p:nvPr/>
        </p:nvSpPr>
        <p:spPr bwMode="auto">
          <a:xfrm>
            <a:off x="3627438" y="863600"/>
            <a:ext cx="17811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【Specal 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1385" name="Picture 2" descr="C:\Users\gyoumu\Desktop\68384_Hair&amp;Head spa hus\Salon Photo_258.jpg"/>
          <p:cNvPicPr>
            <a:picLocks noChangeAspect="1" noChangeArrowheads="1"/>
          </p:cNvPicPr>
          <p:nvPr/>
        </p:nvPicPr>
        <p:blipFill>
          <a:blip r:embed="rId2" cstate="print"/>
          <a:srcRect t="20322" b="60425"/>
          <a:stretch>
            <a:fillRect/>
          </a:stretch>
        </p:blipFill>
        <p:spPr bwMode="auto">
          <a:xfrm>
            <a:off x="1512888" y="2166938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6" name="Picture 3" descr="C:\Users\gyoumu\Desktop\68384_Hair&amp;Head spa hus\Special Menu_258.jpg"/>
          <p:cNvPicPr>
            <a:picLocks noChangeAspect="1" noChangeArrowheads="1"/>
          </p:cNvPicPr>
          <p:nvPr/>
        </p:nvPicPr>
        <p:blipFill>
          <a:blip r:embed="rId5" cstate="print"/>
          <a:srcRect b="50577"/>
          <a:stretch>
            <a:fillRect/>
          </a:stretch>
        </p:blipFill>
        <p:spPr bwMode="auto">
          <a:xfrm>
            <a:off x="3230563" y="1339850"/>
            <a:ext cx="143986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7" name="Picture 3" descr="C:\Users\gyoumu\Desktop\68384_Hair&amp;Head spa hus\Special Menu_258.jpg"/>
          <p:cNvPicPr>
            <a:picLocks noChangeAspect="1" noChangeArrowheads="1"/>
          </p:cNvPicPr>
          <p:nvPr/>
        </p:nvPicPr>
        <p:blipFill>
          <a:blip r:embed="rId5" cstate="print"/>
          <a:srcRect t="43803" b="10600"/>
          <a:stretch>
            <a:fillRect/>
          </a:stretch>
        </p:blipFill>
        <p:spPr bwMode="auto">
          <a:xfrm>
            <a:off x="4479925" y="2166938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4" descr="C:\Users\gyoumu\Desktop\68384_Hair&amp;Head spa hus\Stylist_258.jpg"/>
          <p:cNvPicPr>
            <a:picLocks noChangeAspect="1" noChangeArrowheads="1"/>
          </p:cNvPicPr>
          <p:nvPr/>
        </p:nvPicPr>
        <p:blipFill>
          <a:blip r:embed="rId6" cstate="print"/>
          <a:srcRect b="45583"/>
          <a:stretch>
            <a:fillRect/>
          </a:stretch>
        </p:blipFill>
        <p:spPr bwMode="auto">
          <a:xfrm>
            <a:off x="6213475" y="1331913"/>
            <a:ext cx="1439863" cy="467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4" descr="C:\Users\gyoumu\Desktop\68384_Hair&amp;Head spa hus\Stylist_258.jpg"/>
          <p:cNvPicPr>
            <a:picLocks noChangeAspect="1" noChangeArrowheads="1"/>
          </p:cNvPicPr>
          <p:nvPr/>
        </p:nvPicPr>
        <p:blipFill>
          <a:blip r:embed="rId6" cstate="print"/>
          <a:srcRect t="44620" b="5099"/>
          <a:stretch>
            <a:fillRect/>
          </a:stretch>
        </p:blipFill>
        <p:spPr bwMode="auto">
          <a:xfrm>
            <a:off x="7477125" y="2166938"/>
            <a:ext cx="1439863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4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12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（ブラック）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7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2416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2408" name="Text Box 11"/>
          <p:cNvSpPr txBox="1">
            <a:spLocks noChangeArrowheads="1"/>
          </p:cNvSpPr>
          <p:nvPr/>
        </p:nvSpPr>
        <p:spPr bwMode="auto">
          <a:xfrm>
            <a:off x="6721491" y="863600"/>
            <a:ext cx="156966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09" name="Text Box 11"/>
          <p:cNvSpPr txBox="1">
            <a:spLocks noChangeArrowheads="1"/>
          </p:cNvSpPr>
          <p:nvPr/>
        </p:nvSpPr>
        <p:spPr bwMode="auto">
          <a:xfrm>
            <a:off x="653067" y="863600"/>
            <a:ext cx="175560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【SET SALON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2410" name="Text Box 11"/>
          <p:cNvSpPr txBox="1">
            <a:spLocks noChangeArrowheads="1"/>
          </p:cNvSpPr>
          <p:nvPr/>
        </p:nvSpPr>
        <p:spPr bwMode="auto">
          <a:xfrm>
            <a:off x="3765825" y="863600"/>
            <a:ext cx="150554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【DRESS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02405" name="Picture 4" descr="C:\Documents and Settings\Administrator\My Documents\Dropbox\本社\●マルチ端末ホームページ\キャプチャデータ\名古屋\68190　ＲＯＳＥＳ様\68190_9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13" y="1330325"/>
            <a:ext cx="2879725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図 19" descr="68190_wpContact_1200.jpg"/>
          <p:cNvPicPr>
            <a:picLocks noChangeAspect="1"/>
          </p:cNvPicPr>
          <p:nvPr/>
        </p:nvPicPr>
        <p:blipFill>
          <a:blip r:embed="rId5" cstate="print"/>
          <a:srcRect b="51381"/>
          <a:stretch>
            <a:fillRect/>
          </a:stretch>
        </p:blipFill>
        <p:spPr bwMode="auto">
          <a:xfrm>
            <a:off x="3132138" y="1333500"/>
            <a:ext cx="2879725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図 20" descr="68190_wpShopinfo_1200.jpg"/>
          <p:cNvPicPr>
            <a:picLocks noChangeAspect="1"/>
          </p:cNvPicPr>
          <p:nvPr/>
        </p:nvPicPr>
        <p:blipFill>
          <a:blip r:embed="rId6" cstate="print"/>
          <a:srcRect t="-484" b="20177"/>
          <a:stretch>
            <a:fillRect/>
          </a:stretch>
        </p:blipFill>
        <p:spPr bwMode="auto">
          <a:xfrm>
            <a:off x="6084888" y="1312863"/>
            <a:ext cx="2951162" cy="47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10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（レッド） ＭＳ ゴシック</a:t>
            </a: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4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3444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3429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0" name="Text Box 11"/>
          <p:cNvSpPr txBox="1">
            <a:spLocks noChangeArrowheads="1"/>
          </p:cNvSpPr>
          <p:nvPr/>
        </p:nvSpPr>
        <p:spPr bwMode="auto">
          <a:xfrm>
            <a:off x="652463" y="863600"/>
            <a:ext cx="17557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【SET SALON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3431" name="Text Box 11"/>
          <p:cNvSpPr txBox="1">
            <a:spLocks noChangeArrowheads="1"/>
          </p:cNvSpPr>
          <p:nvPr/>
        </p:nvSpPr>
        <p:spPr bwMode="auto">
          <a:xfrm>
            <a:off x="3765550" y="863600"/>
            <a:ext cx="15049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【DRESS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50825" y="1341438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493838" y="2170113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196013" y="1341438"/>
            <a:ext cx="1439862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7439025" y="2170113"/>
            <a:ext cx="1439863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034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0" y="1323975"/>
            <a:ext cx="1439863" cy="467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350" y="1330325"/>
            <a:ext cx="1439863" cy="466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75" y="2133600"/>
            <a:ext cx="14446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3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7" name="図 26" descr="68190_wpContact_480.jpg"/>
          <p:cNvPicPr>
            <a:picLocks noChangeAspect="1"/>
          </p:cNvPicPr>
          <p:nvPr/>
        </p:nvPicPr>
        <p:blipFill>
          <a:blip r:embed="rId8" cstate="print"/>
          <a:srcRect t="42924" b="32433"/>
          <a:stretch>
            <a:fillRect/>
          </a:stretch>
        </p:blipFill>
        <p:spPr bwMode="auto">
          <a:xfrm>
            <a:off x="4427538" y="2154238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8" name="図 25" descr="68190_wpContact_480.jpg"/>
          <p:cNvPicPr>
            <a:picLocks noChangeAspect="1"/>
          </p:cNvPicPr>
          <p:nvPr/>
        </p:nvPicPr>
        <p:blipFill>
          <a:blip r:embed="rId8" cstate="print"/>
          <a:srcRect b="73138"/>
          <a:stretch>
            <a:fillRect/>
          </a:stretch>
        </p:blipFill>
        <p:spPr bwMode="auto">
          <a:xfrm>
            <a:off x="3203575" y="1304925"/>
            <a:ext cx="1439863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4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10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（レッド） ＭＳ ゴシック</a:t>
            </a: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2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4471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4460" name="Text Box 11"/>
          <p:cNvSpPr txBox="1">
            <a:spLocks noChangeArrowheads="1"/>
          </p:cNvSpPr>
          <p:nvPr/>
        </p:nvSpPr>
        <p:spPr bwMode="auto">
          <a:xfrm>
            <a:off x="6721118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61" name="Text Box 11"/>
          <p:cNvSpPr txBox="1">
            <a:spLocks noChangeArrowheads="1"/>
          </p:cNvSpPr>
          <p:nvPr/>
        </p:nvSpPr>
        <p:spPr bwMode="auto">
          <a:xfrm>
            <a:off x="652485" y="863600"/>
            <a:ext cx="175560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【SET SALON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4462" name="Text Box 11"/>
          <p:cNvSpPr txBox="1">
            <a:spLocks noChangeArrowheads="1"/>
          </p:cNvSpPr>
          <p:nvPr/>
        </p:nvSpPr>
        <p:spPr bwMode="auto">
          <a:xfrm>
            <a:off x="3765349" y="863600"/>
            <a:ext cx="150554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【DRESS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69875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 bwMode="auto">
          <a:xfrm>
            <a:off x="1512888" y="2160588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232150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4475163" y="2160588"/>
            <a:ext cx="1441450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" name="正方形/長方形 27"/>
          <p:cNvSpPr/>
          <p:nvPr/>
        </p:nvSpPr>
        <p:spPr bwMode="auto">
          <a:xfrm>
            <a:off x="6215063" y="1331913"/>
            <a:ext cx="1439862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9" name="正方形/長方形 28"/>
          <p:cNvSpPr/>
          <p:nvPr/>
        </p:nvSpPr>
        <p:spPr bwMode="auto">
          <a:xfrm>
            <a:off x="7458075" y="2160588"/>
            <a:ext cx="1439863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350" y="1328738"/>
            <a:ext cx="1439863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63" y="1325563"/>
            <a:ext cx="1439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7388" y="1325563"/>
            <a:ext cx="1439862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923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9663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198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73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キレイ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10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（レッド） ＭＳ ゴシック</a:t>
            </a: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図 21" descr="ESTILOZA BOUTIQUE ≫ ACCESSORIES／SHOES.png"/>
          <p:cNvPicPr>
            <a:picLocks noChangeAspect="1"/>
          </p:cNvPicPr>
          <p:nvPr/>
        </p:nvPicPr>
        <p:blipFill>
          <a:blip r:embed="rId2" cstate="print"/>
          <a:srcRect b="35150"/>
          <a:stretch>
            <a:fillRect/>
          </a:stretch>
        </p:blipFill>
        <p:spPr bwMode="auto">
          <a:xfrm>
            <a:off x="3138488" y="1328738"/>
            <a:ext cx="2879725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4" name="図 22" descr="ESTILOZA BOUTIQUE.png"/>
          <p:cNvPicPr>
            <a:picLocks noChangeAspect="1"/>
          </p:cNvPicPr>
          <p:nvPr/>
        </p:nvPicPr>
        <p:blipFill>
          <a:blip r:embed="rId3" cstate="print"/>
          <a:srcRect b="36200"/>
          <a:stretch>
            <a:fillRect/>
          </a:stretch>
        </p:blipFill>
        <p:spPr bwMode="auto">
          <a:xfrm>
            <a:off x="169863" y="1319213"/>
            <a:ext cx="28797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図 23" descr="ESTILOZA BOUTIQUE ≫ ACCESS／SHOP INFO.pn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225" y="1331913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7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5486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8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5482" name="Text Box 11"/>
          <p:cNvSpPr txBox="1">
            <a:spLocks noChangeArrowheads="1"/>
          </p:cNvSpPr>
          <p:nvPr/>
        </p:nvSpPr>
        <p:spPr bwMode="auto">
          <a:xfrm>
            <a:off x="6721679" y="863600"/>
            <a:ext cx="1569834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40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ドレスページを表示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84" name="Text Box 11"/>
          <p:cNvSpPr txBox="1">
            <a:spLocks noChangeArrowheads="1"/>
          </p:cNvSpPr>
          <p:nvPr/>
        </p:nvSpPr>
        <p:spPr bwMode="auto">
          <a:xfrm>
            <a:off x="3618189" y="863600"/>
            <a:ext cx="1800694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548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図 18" descr="ESTILOZA BOUTIQUE ≫ ACCESSORIES／SHOES.png"/>
          <p:cNvPicPr>
            <a:picLocks noChangeAspect="1"/>
          </p:cNvPicPr>
          <p:nvPr/>
        </p:nvPicPr>
        <p:blipFill>
          <a:blip r:embed="rId2" cstate="print"/>
          <a:srcRect b="57436"/>
          <a:stretch>
            <a:fillRect/>
          </a:stretch>
        </p:blipFill>
        <p:spPr bwMode="auto">
          <a:xfrm>
            <a:off x="3230563" y="1320800"/>
            <a:ext cx="1439862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図 19" descr="ESTILOZA BOUTIQUE.png"/>
          <p:cNvPicPr>
            <a:picLocks noChangeAspect="1"/>
          </p:cNvPicPr>
          <p:nvPr/>
        </p:nvPicPr>
        <p:blipFill>
          <a:blip r:embed="rId3" cstate="print"/>
          <a:srcRect b="62691"/>
          <a:stretch>
            <a:fillRect/>
          </a:stretch>
        </p:blipFill>
        <p:spPr bwMode="auto">
          <a:xfrm>
            <a:off x="257175" y="1319213"/>
            <a:ext cx="143986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図 20" descr="ESTILOZA BOUTIQUE ≫ ACCESS／SHOP INFO.png"/>
          <p:cNvPicPr>
            <a:picLocks noChangeAspect="1"/>
          </p:cNvPicPr>
          <p:nvPr/>
        </p:nvPicPr>
        <p:blipFill>
          <a:blip r:embed="rId4" cstate="print"/>
          <a:srcRect b="53458"/>
          <a:stretch>
            <a:fillRect/>
          </a:stretch>
        </p:blipFill>
        <p:spPr bwMode="auto">
          <a:xfrm>
            <a:off x="6211888" y="1320800"/>
            <a:ext cx="1439862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図 21" descr="ESTILOZA BOUTIQUE.png"/>
          <p:cNvPicPr>
            <a:picLocks noChangeAspect="1"/>
          </p:cNvPicPr>
          <p:nvPr/>
        </p:nvPicPr>
        <p:blipFill>
          <a:blip r:embed="rId3" cstate="print"/>
          <a:srcRect t="39899" b="25735"/>
          <a:stretch>
            <a:fillRect/>
          </a:stretch>
        </p:blipFill>
        <p:spPr bwMode="auto">
          <a:xfrm>
            <a:off x="1516063" y="2147888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図 22" descr="ESTILOZA BOUTIQUE ≫ ACCESSORIES／SHOES.png"/>
          <p:cNvPicPr>
            <a:picLocks noChangeAspect="1"/>
          </p:cNvPicPr>
          <p:nvPr/>
        </p:nvPicPr>
        <p:blipFill>
          <a:blip r:embed="rId2" cstate="print"/>
          <a:srcRect t="44270" b="16425"/>
          <a:stretch>
            <a:fillRect/>
          </a:stretch>
        </p:blipFill>
        <p:spPr bwMode="auto">
          <a:xfrm>
            <a:off x="4478338" y="2159000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図 23" descr="ESTILOZA BOUTIQUE ≫ ACCESS／SHOP INFO.png"/>
          <p:cNvPicPr>
            <a:picLocks noChangeAspect="1"/>
          </p:cNvPicPr>
          <p:nvPr/>
        </p:nvPicPr>
        <p:blipFill>
          <a:blip r:embed="rId4" cstate="print"/>
          <a:srcRect t="47139" b="9877"/>
          <a:stretch>
            <a:fillRect/>
          </a:stretch>
        </p:blipFill>
        <p:spPr bwMode="auto">
          <a:xfrm>
            <a:off x="7459663" y="2147888"/>
            <a:ext cx="1439862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11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6510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6506" name="Text Box 11"/>
          <p:cNvSpPr txBox="1">
            <a:spLocks noChangeArrowheads="1"/>
          </p:cNvSpPr>
          <p:nvPr/>
        </p:nvSpPr>
        <p:spPr bwMode="auto">
          <a:xfrm>
            <a:off x="6721475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80327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ドレスページを表示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08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651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313" y="6289675"/>
            <a:ext cx="8705850" cy="431800"/>
            <a:chOff x="113" y="3916"/>
            <a:chExt cx="5484" cy="272"/>
          </a:xfrm>
        </p:grpSpPr>
        <p:pic>
          <p:nvPicPr>
            <p:cNvPr id="87057" name="Picture 3" descr="C2_ﾛｺﾞ_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" y="3916"/>
              <a:ext cx="448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058" name="正方形/長方形 24"/>
            <p:cNvSpPr>
              <a:spLocks noChangeArrowheads="1"/>
            </p:cNvSpPr>
            <p:nvPr/>
          </p:nvSpPr>
          <p:spPr bwMode="auto">
            <a:xfrm>
              <a:off x="622" y="3972"/>
              <a:ext cx="4975" cy="138"/>
            </a:xfrm>
            <a:prstGeom prst="rect">
              <a:avLst/>
            </a:prstGeom>
            <a:solidFill>
              <a:srgbClr val="F2F2F2">
                <a:alpha val="98038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87043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smtClean="0">
                <a:solidFill>
                  <a:srgbClr val="000000"/>
                </a:solidFill>
                <a:ea typeface="HGP明朝E" pitchFamily="18" charset="-128"/>
              </a:rPr>
              <a:t>マルチ端末ケータイページ</a:t>
            </a:r>
            <a:endParaRPr lang="ja-JP" altLang="en-US" sz="140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87044" name="Text Box 11"/>
          <p:cNvSpPr txBox="1">
            <a:spLocks noChangeArrowheads="1"/>
          </p:cNvSpPr>
          <p:nvPr/>
        </p:nvSpPr>
        <p:spPr bwMode="auto">
          <a:xfrm>
            <a:off x="6688138" y="863600"/>
            <a:ext cx="1635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salon info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5" name="Text Box 11"/>
          <p:cNvSpPr txBox="1">
            <a:spLocks noChangeArrowheads="1"/>
          </p:cNvSpPr>
          <p:nvPr/>
        </p:nvSpPr>
        <p:spPr bwMode="auto">
          <a:xfrm>
            <a:off x="755650" y="863600"/>
            <a:ext cx="15494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Esthetic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sp>
        <p:nvSpPr>
          <p:cNvPr id="87046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【 Plan</a:t>
            </a:r>
            <a:r>
              <a:rPr lang="ja-JP" altLang="en-US" sz="900" smtClean="0">
                <a:solidFill>
                  <a:srgbClr val="808080"/>
                </a:solidFill>
                <a:ea typeface="HGSｺﾞｼｯｸE" pitchFamily="50" charset="-128"/>
              </a:rPr>
              <a:t>ページを表示</a:t>
            </a:r>
            <a:r>
              <a:rPr lang="en-US" altLang="ja-JP" sz="900" smtClean="0">
                <a:solidFill>
                  <a:srgbClr val="808080"/>
                </a:solidFill>
                <a:ea typeface="HGSｺﾞｼｯｸE" pitchFamily="50" charset="-128"/>
              </a:rPr>
              <a:t>】</a:t>
            </a:r>
            <a:endParaRPr lang="ja-JP" altLang="en-US" sz="900" smtClean="0">
              <a:solidFill>
                <a:srgbClr val="808080"/>
              </a:solidFill>
              <a:ea typeface="HGSｺﾞｼｯｸE" pitchFamily="50" charset="-128"/>
            </a:endParaRPr>
          </a:p>
        </p:txBody>
      </p:sp>
      <p:grpSp>
        <p:nvGrpSpPr>
          <p:cNvPr id="3" name="グループ化 1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87055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87056" name="図 3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テキスト ボックス 23"/>
          <p:cNvSpPr txBox="1">
            <a:spLocks/>
          </p:cNvSpPr>
          <p:nvPr/>
        </p:nvSpPr>
        <p:spPr>
          <a:xfrm>
            <a:off x="3124200" y="6362700"/>
            <a:ext cx="5740400" cy="900113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【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】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　カワイイ</a:t>
            </a:r>
            <a:r>
              <a:rPr lang="en-US" altLang="ja-JP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1 </a:t>
            </a:r>
            <a:r>
              <a:rPr lang="ja-JP" altLang="en-US" sz="1050" dirty="0" smtClean="0">
                <a:solidFill>
                  <a:prstClr val="black"/>
                </a:solidFill>
                <a:ea typeface="HGP明朝E" panose="02020900000000000000" pitchFamily="18" charset="-128"/>
              </a:rPr>
              <a:t>ピンク メイリオ</a:t>
            </a: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 smtClean="0">
              <a:solidFill>
                <a:prstClr val="black"/>
              </a:solidFill>
              <a:ea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solidFill>
                <a:prstClr val="black"/>
              </a:solidFill>
              <a:ea typeface="HGP明朝E" panose="02020900000000000000" pitchFamily="18" charset="-128"/>
            </a:endParaRPr>
          </a:p>
        </p:txBody>
      </p:sp>
      <p:pic>
        <p:nvPicPr>
          <p:cNvPr id="87049" name="Picture 20" descr="C:\Users\C2-15\Desktop\キャプチャ\65485 クレア様\65485_wpMenu_258.jpg"/>
          <p:cNvPicPr>
            <a:picLocks noChangeAspect="1" noChangeArrowheads="1"/>
          </p:cNvPicPr>
          <p:nvPr/>
        </p:nvPicPr>
        <p:blipFill>
          <a:blip r:embed="rId4" cstate="print"/>
          <a:srcRect b="64713"/>
          <a:stretch>
            <a:fillRect/>
          </a:stretch>
        </p:blipFill>
        <p:spPr bwMode="auto">
          <a:xfrm>
            <a:off x="260350" y="1328738"/>
            <a:ext cx="1439863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0" name="Picture 21" descr="C:\Users\C2-15\Desktop\キャプチャ\65485 クレア様\65485_wpShopinfo_258.jpg"/>
          <p:cNvPicPr>
            <a:picLocks noChangeAspect="1" noChangeArrowheads="1"/>
          </p:cNvPicPr>
          <p:nvPr/>
        </p:nvPicPr>
        <p:blipFill>
          <a:blip r:embed="rId5" cstate="print"/>
          <a:srcRect b="58417"/>
          <a:stretch>
            <a:fillRect/>
          </a:stretch>
        </p:blipFill>
        <p:spPr bwMode="auto">
          <a:xfrm>
            <a:off x="6216650" y="1333500"/>
            <a:ext cx="1439863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22" descr="C:\Users\C2-15\Desktop\キャプチャ\65485 クレア様\65485_wpFixpage01_258.jpg"/>
          <p:cNvPicPr>
            <a:picLocks noChangeAspect="1" noChangeArrowheads="1"/>
          </p:cNvPicPr>
          <p:nvPr/>
        </p:nvPicPr>
        <p:blipFill>
          <a:blip r:embed="rId6" cstate="print"/>
          <a:srcRect b="66676"/>
          <a:stretch>
            <a:fillRect/>
          </a:stretch>
        </p:blipFill>
        <p:spPr bwMode="auto">
          <a:xfrm>
            <a:off x="3225800" y="1325563"/>
            <a:ext cx="1439863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20" descr="C:\Users\C2-15\Desktop\キャプチャ\65485 クレア様\65485_wpMenu_258.jpg"/>
          <p:cNvPicPr>
            <a:picLocks noChangeAspect="1" noChangeArrowheads="1"/>
          </p:cNvPicPr>
          <p:nvPr/>
        </p:nvPicPr>
        <p:blipFill>
          <a:blip r:embed="rId4" cstate="print"/>
          <a:srcRect t="34830" b="32761"/>
          <a:stretch>
            <a:fillRect/>
          </a:stretch>
        </p:blipFill>
        <p:spPr bwMode="auto">
          <a:xfrm>
            <a:off x="1509713" y="1998663"/>
            <a:ext cx="1439862" cy="431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21" descr="C:\Users\C2-15\Desktop\キャプチャ\65485 クレア様\65485_wpShopinfo_258.jpg"/>
          <p:cNvPicPr>
            <a:picLocks noChangeAspect="1" noChangeArrowheads="1"/>
          </p:cNvPicPr>
          <p:nvPr/>
        </p:nvPicPr>
        <p:blipFill>
          <a:blip r:embed="rId5" cstate="print"/>
          <a:srcRect t="43602" b="17841"/>
          <a:stretch>
            <a:fillRect/>
          </a:stretch>
        </p:blipFill>
        <p:spPr bwMode="auto">
          <a:xfrm>
            <a:off x="7440613" y="1998663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22" descr="C:\Users\C2-15\Desktop\キャプチャ\65485 クレア様\65485_wpFixpage01_258.jpg"/>
          <p:cNvPicPr>
            <a:picLocks noChangeAspect="1" noChangeArrowheads="1"/>
          </p:cNvPicPr>
          <p:nvPr/>
        </p:nvPicPr>
        <p:blipFill>
          <a:blip r:embed="rId6" cstate="print"/>
          <a:srcRect t="29823" b="39597"/>
          <a:stretch>
            <a:fillRect/>
          </a:stretch>
        </p:blipFill>
        <p:spPr bwMode="auto">
          <a:xfrm>
            <a:off x="4462463" y="2011363"/>
            <a:ext cx="1439862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図 19" descr="ESTILOZA BOUTIQUE3.png"/>
          <p:cNvPicPr>
            <a:picLocks noChangeAspect="1"/>
          </p:cNvPicPr>
          <p:nvPr/>
        </p:nvPicPr>
        <p:blipFill>
          <a:blip r:embed="rId2" cstate="print"/>
          <a:srcRect b="34401"/>
          <a:stretch>
            <a:fillRect/>
          </a:stretch>
        </p:blipFill>
        <p:spPr bwMode="auto">
          <a:xfrm>
            <a:off x="6111875" y="1328738"/>
            <a:ext cx="1649413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4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07539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6721709" y="863600"/>
            <a:ext cx="1569804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32" name="Text Box 11"/>
          <p:cNvSpPr txBox="1">
            <a:spLocks noChangeArrowheads="1"/>
          </p:cNvSpPr>
          <p:nvPr/>
        </p:nvSpPr>
        <p:spPr bwMode="auto">
          <a:xfrm>
            <a:off x="803216" y="863600"/>
            <a:ext cx="145437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ドレスページを表示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7533" name="Text Box 11"/>
          <p:cNvSpPr txBox="1">
            <a:spLocks noChangeArrowheads="1"/>
          </p:cNvSpPr>
          <p:nvPr/>
        </p:nvSpPr>
        <p:spPr bwMode="auto">
          <a:xfrm>
            <a:off x="3618178" y="863600"/>
            <a:ext cx="1800659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アクセサリーページを表示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69875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 bwMode="auto">
          <a:xfrm>
            <a:off x="1512888" y="2160588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232150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07526" name="図 20" descr="ESTILOZA BOUTIQUE.png"/>
          <p:cNvPicPr>
            <a:picLocks noChangeAspect="1"/>
          </p:cNvPicPr>
          <p:nvPr/>
        </p:nvPicPr>
        <p:blipFill>
          <a:blip r:embed="rId5" cstate="print"/>
          <a:srcRect b="50978"/>
          <a:stretch>
            <a:fillRect/>
          </a:stretch>
        </p:blipFill>
        <p:spPr bwMode="auto">
          <a:xfrm>
            <a:off x="158750" y="1319213"/>
            <a:ext cx="1658938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図 21" descr="ESTILOZA BOUTIQUE2.png"/>
          <p:cNvPicPr>
            <a:picLocks noChangeAspect="1"/>
          </p:cNvPicPr>
          <p:nvPr/>
        </p:nvPicPr>
        <p:blipFill>
          <a:blip r:embed="rId6" cstate="print"/>
          <a:srcRect b="37875"/>
          <a:stretch>
            <a:fillRect/>
          </a:stretch>
        </p:blipFill>
        <p:spPr bwMode="auto">
          <a:xfrm>
            <a:off x="3124200" y="1320800"/>
            <a:ext cx="1649413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図 29" descr="ESTILOZA BOUTIQUE.png"/>
          <p:cNvPicPr>
            <a:picLocks noChangeAspect="1"/>
          </p:cNvPicPr>
          <p:nvPr/>
        </p:nvPicPr>
        <p:blipFill>
          <a:blip r:embed="rId5" cstate="print"/>
          <a:srcRect t="43980" b="10651"/>
          <a:stretch>
            <a:fillRect/>
          </a:stretch>
        </p:blipFill>
        <p:spPr bwMode="auto">
          <a:xfrm>
            <a:off x="1385888" y="2147888"/>
            <a:ext cx="165893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図 30" descr="ESTILOZA BOUTIQUE2.png"/>
          <p:cNvPicPr>
            <a:picLocks noChangeAspect="1"/>
          </p:cNvPicPr>
          <p:nvPr/>
        </p:nvPicPr>
        <p:blipFill>
          <a:blip r:embed="rId6" cstate="print"/>
          <a:srcRect t="61093" b="95"/>
          <a:stretch>
            <a:fillRect/>
          </a:stretch>
        </p:blipFill>
        <p:spPr bwMode="auto">
          <a:xfrm>
            <a:off x="4371975" y="3551238"/>
            <a:ext cx="1649413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0" name="図 31" descr="ESTILOZA BOUTIQUE3.png"/>
          <p:cNvPicPr>
            <a:picLocks noChangeAspect="1"/>
          </p:cNvPicPr>
          <p:nvPr/>
        </p:nvPicPr>
        <p:blipFill>
          <a:blip r:embed="rId2" cstate="print"/>
          <a:srcRect t="63461" b="-137"/>
          <a:stretch>
            <a:fillRect/>
          </a:stretch>
        </p:blipFill>
        <p:spPr bwMode="auto">
          <a:xfrm>
            <a:off x="7402513" y="3870325"/>
            <a:ext cx="1649412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41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ブラック  ＭＳゴシック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C:\Users\gyoumu\Desktop\69934_錦松苑\HOME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08548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08550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完璧サポートページを表示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1" name="Text Box 11"/>
          <p:cNvSpPr txBox="1">
            <a:spLocks noChangeArrowheads="1"/>
          </p:cNvSpPr>
          <p:nvPr/>
        </p:nvSpPr>
        <p:spPr bwMode="auto">
          <a:xfrm>
            <a:off x="823913" y="863600"/>
            <a:ext cx="14128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08552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08553" name="Picture 3" descr="C:\Users\gyoumu\Desktop\69934_錦松苑\商品情報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4" name="Picture 4" descr="C:\Users\gyoumu\Desktop\69934_錦松苑\完璧サポート_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C:\Users\gyoumu\Desktop\69934_錦松苑\HOME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059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0598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完璧サポートページを表示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599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0600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0601" name="Picture 2" descr="C:\Users\gyoumu\Desktop\69934_錦松苑\HOME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3" descr="C:\Users\gyoumu\Desktop\69934_錦松苑\商品情報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3" descr="C:\Users\gyoumu\Desktop\69934_錦松苑\商品情報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4" descr="C:\Users\gyoumu\Desktop\69934_錦松苑\完璧サポート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5" name="Picture 4" descr="C:\Users\gyoumu\Desktop\69934_錦松苑\完璧サポート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1619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1621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完璧サポートページを表示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2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【HOME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162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商品情報ページを表示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1624" name="Picture 2" descr="C:\Users\gyoumu\Desktop\69934_錦松苑\HOME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5" name="Picture 2" descr="C:\Users\gyoumu\Desktop\69934_錦松苑\HOME_258.jpg"/>
          <p:cNvPicPr>
            <a:picLocks noChangeAspect="1" noChangeArrowheads="1"/>
          </p:cNvPicPr>
          <p:nvPr/>
        </p:nvPicPr>
        <p:blipFill>
          <a:blip r:embed="rId5" cstate="print"/>
          <a:srcRect b="-385"/>
          <a:stretch>
            <a:fillRect/>
          </a:stretch>
        </p:blipFill>
        <p:spPr bwMode="auto">
          <a:xfrm>
            <a:off x="1547813" y="2133600"/>
            <a:ext cx="143986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6" name="Picture 3" descr="C:\Users\gyoumu\Desktop\69934_錦松苑\商品情報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7" name="Picture 3" descr="C:\Users\gyoumu\Desktop\69934_錦松苑\商品情報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8" name="Picture 4" descr="C:\Users\gyoumu\Desktop\69934_錦松苑\完璧サポート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9" name="Picture 4" descr="C:\Users\gyoumu\Desktop\69934_錦松苑\完璧サポート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4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2643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4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2645" name="Text Box 11"/>
          <p:cNvSpPr txBox="1">
            <a:spLocks noChangeArrowheads="1"/>
          </p:cNvSpPr>
          <p:nvPr/>
        </p:nvSpPr>
        <p:spPr bwMode="auto">
          <a:xfrm>
            <a:off x="6372225" y="863600"/>
            <a:ext cx="22669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鳥焼 日向屋</a:t>
            </a:r>
            <a:r>
              <a:rPr lang="en-US" altLang="zh-TW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-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伊勢崎店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6" name="Text Box 11"/>
          <p:cNvSpPr txBox="1">
            <a:spLocks noChangeArrowheads="1"/>
          </p:cNvSpPr>
          <p:nvPr/>
        </p:nvSpPr>
        <p:spPr bwMode="auto">
          <a:xfrm>
            <a:off x="688975" y="863600"/>
            <a:ext cx="16843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ガラスの靴ページを表示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2647" name="Text Box 11"/>
          <p:cNvSpPr txBox="1">
            <a:spLocks noChangeArrowheads="1"/>
          </p:cNvSpPr>
          <p:nvPr/>
        </p:nvSpPr>
        <p:spPr bwMode="auto">
          <a:xfrm>
            <a:off x="3495675" y="863600"/>
            <a:ext cx="204628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創作菓子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Vin Rouge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12651" name="Picture 2" descr="C:\Users\gyoumu\Desktop\68304_アミューズメントパーティー ガラスの靴\ガラスの靴_1200.jpg"/>
          <p:cNvPicPr>
            <a:picLocks noChangeAspect="1" noChangeArrowheads="1"/>
          </p:cNvPicPr>
          <p:nvPr/>
        </p:nvPicPr>
        <p:blipFill>
          <a:blip r:embed="rId4" cstate="print"/>
          <a:srcRect b="55238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2" name="Picture 3" descr="C:\Users\gyoumu\Desktop\68304_アミューズメントパーティー ガラスの靴\創作菓子Vin Rouge_1200.jpg"/>
          <p:cNvPicPr>
            <a:picLocks noChangeAspect="1" noChangeArrowheads="1"/>
          </p:cNvPicPr>
          <p:nvPr/>
        </p:nvPicPr>
        <p:blipFill>
          <a:blip r:embed="rId5" cstate="print"/>
          <a:srcRect b="62697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3" name="Picture 4" descr="C:\Users\gyoumu\Desktop\68304_アミューズメントパーティー ガラスの靴\鳥焼 日向屋-伊勢崎店_1200.jpg"/>
          <p:cNvPicPr>
            <a:picLocks noChangeAspect="1" noChangeArrowheads="1"/>
          </p:cNvPicPr>
          <p:nvPr/>
        </p:nvPicPr>
        <p:blipFill>
          <a:blip r:embed="rId6" cstate="print"/>
          <a:srcRect b="75345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C:\Users\gyoumu\Desktop\68304_アミューズメントパーティー ガラスの靴\ガラスの靴_480.jpg"/>
          <p:cNvPicPr>
            <a:picLocks noChangeAspect="1" noChangeArrowheads="1"/>
          </p:cNvPicPr>
          <p:nvPr/>
        </p:nvPicPr>
        <p:blipFill>
          <a:blip r:embed="rId2" cstate="print"/>
          <a:srcRect b="66238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36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3670" name="Text Box 11"/>
          <p:cNvSpPr txBox="1">
            <a:spLocks noChangeArrowheads="1"/>
          </p:cNvSpPr>
          <p:nvPr/>
        </p:nvSpPr>
        <p:spPr bwMode="auto">
          <a:xfrm>
            <a:off x="6402388" y="863600"/>
            <a:ext cx="22066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鳥焼 日向屋</a:t>
            </a:r>
            <a:r>
              <a:rPr lang="en-US" altLang="zh-TW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-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伊勢崎店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1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ガラスの靴ページを表示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3672" name="Text Box 11"/>
          <p:cNvSpPr txBox="1">
            <a:spLocks noChangeArrowheads="1"/>
          </p:cNvSpPr>
          <p:nvPr/>
        </p:nvSpPr>
        <p:spPr bwMode="auto">
          <a:xfrm>
            <a:off x="3495675" y="863600"/>
            <a:ext cx="2044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創作菓子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Vin Rouge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3673" name="Picture 2" descr="C:\Users\gyoumu\Desktop\68304_アミューズメントパーティー ガラスの靴\ガラスの靴_480.jpg"/>
          <p:cNvPicPr>
            <a:picLocks noChangeAspect="1" noChangeArrowheads="1"/>
          </p:cNvPicPr>
          <p:nvPr/>
        </p:nvPicPr>
        <p:blipFill>
          <a:blip r:embed="rId2" cstate="print"/>
          <a:srcRect t="33243" b="35593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3" descr="C:\Users\gyoumu\Desktop\68304_アミューズメントパーティー ガラスの靴\創作菓子Vin Rouge_480.jpg"/>
          <p:cNvPicPr>
            <a:picLocks noChangeAspect="1" noChangeArrowheads="1"/>
          </p:cNvPicPr>
          <p:nvPr/>
        </p:nvPicPr>
        <p:blipFill>
          <a:blip r:embed="rId5" cstate="print"/>
          <a:srcRect b="71591"/>
          <a:stretch>
            <a:fillRect/>
          </a:stretch>
        </p:blipFill>
        <p:spPr bwMode="auto">
          <a:xfrm>
            <a:off x="3203575" y="1303338"/>
            <a:ext cx="1439863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5" name="Picture 3" descr="C:\Users\gyoumu\Desktop\68304_アミューズメントパーティー ガラスの靴\創作菓子Vin Rouge_480.jpg"/>
          <p:cNvPicPr>
            <a:picLocks noChangeAspect="1" noChangeArrowheads="1"/>
          </p:cNvPicPr>
          <p:nvPr/>
        </p:nvPicPr>
        <p:blipFill>
          <a:blip r:embed="rId5" cstate="print"/>
          <a:srcRect t="26881" b="47104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4" descr="C:\Users\gyoumu\Desktop\68304_アミューズメントパーティー ガラスの靴\鳥焼 日向屋-伊勢崎店_480.jpg"/>
          <p:cNvPicPr>
            <a:picLocks noChangeAspect="1" noChangeArrowheads="1"/>
          </p:cNvPicPr>
          <p:nvPr/>
        </p:nvPicPr>
        <p:blipFill>
          <a:blip r:embed="rId6" cstate="print"/>
          <a:srcRect b="83406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7" name="Picture 4" descr="C:\Users\gyoumu\Desktop\68304_アミューズメントパーティー ガラスの靴\鳥焼 日向屋-伊勢崎店_480.jpg"/>
          <p:cNvPicPr>
            <a:picLocks noChangeAspect="1" noChangeArrowheads="1"/>
          </p:cNvPicPr>
          <p:nvPr/>
        </p:nvPicPr>
        <p:blipFill>
          <a:blip r:embed="rId7" cstate="print"/>
          <a:srcRect t="16849" b="67831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C:\Users\gyoumu\Desktop\68304_アミューズメントパーティー ガラスの靴\ガラスの靴_258.jpg"/>
          <p:cNvPicPr>
            <a:picLocks noChangeAspect="1" noChangeArrowheads="1"/>
          </p:cNvPicPr>
          <p:nvPr/>
        </p:nvPicPr>
        <p:blipFill>
          <a:blip r:embed="rId2" cstate="print"/>
          <a:srcRect b="79103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146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4694" name="Text Box 11"/>
          <p:cNvSpPr txBox="1">
            <a:spLocks noChangeArrowheads="1"/>
          </p:cNvSpPr>
          <p:nvPr/>
        </p:nvSpPr>
        <p:spPr bwMode="auto">
          <a:xfrm>
            <a:off x="6402388" y="863600"/>
            <a:ext cx="22066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鳥焼 日向屋</a:t>
            </a:r>
            <a:r>
              <a:rPr lang="en-US" altLang="zh-TW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-</a:t>
            </a:r>
            <a:r>
              <a:rPr lang="zh-TW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伊勢崎店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5" name="Text Box 11"/>
          <p:cNvSpPr txBox="1">
            <a:spLocks noChangeArrowheads="1"/>
          </p:cNvSpPr>
          <p:nvPr/>
        </p:nvSpPr>
        <p:spPr bwMode="auto">
          <a:xfrm>
            <a:off x="687388" y="863600"/>
            <a:ext cx="168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ガラスの靴ページを表示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4696" name="Text Box 11"/>
          <p:cNvSpPr txBox="1">
            <a:spLocks noChangeArrowheads="1"/>
          </p:cNvSpPr>
          <p:nvPr/>
        </p:nvSpPr>
        <p:spPr bwMode="auto">
          <a:xfrm>
            <a:off x="3495675" y="863600"/>
            <a:ext cx="20447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創作菓子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Vin Rouge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4697" name="Picture 2" descr="C:\Users\gyoumu\Desktop\68304_アミューズメントパーティー ガラスの靴\ガラスの靴_258.jpg"/>
          <p:cNvPicPr>
            <a:picLocks noChangeAspect="1" noChangeArrowheads="1"/>
          </p:cNvPicPr>
          <p:nvPr/>
        </p:nvPicPr>
        <p:blipFill>
          <a:blip r:embed="rId2" cstate="print"/>
          <a:srcRect t="21217" b="59491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8" name="Picture 3" descr="C:\Users\gyoumu\Desktop\68304_アミューズメントパーティー ガラスの靴\創作菓子Vin Rouge_258.jpg"/>
          <p:cNvPicPr>
            <a:picLocks noChangeAspect="1" noChangeArrowheads="1"/>
          </p:cNvPicPr>
          <p:nvPr/>
        </p:nvPicPr>
        <p:blipFill>
          <a:blip r:embed="rId5" cstate="print"/>
          <a:srcRect b="61461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9" name="Picture 3" descr="C:\Users\gyoumu\Desktop\68304_アミューズメントパーティー ガラスの靴\創作菓子Vin Rouge_258.jpg"/>
          <p:cNvPicPr>
            <a:picLocks noChangeAspect="1" noChangeArrowheads="1"/>
          </p:cNvPicPr>
          <p:nvPr/>
        </p:nvPicPr>
        <p:blipFill>
          <a:blip r:embed="rId5" cstate="print"/>
          <a:srcRect t="33797" b="30630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4" descr="C:\Users\gyoumu\Desktop\68304_アミューズメントパーティー ガラスの靴\鳥焼 日向屋-伊勢崎店_258.jpg"/>
          <p:cNvPicPr>
            <a:picLocks noChangeAspect="1" noChangeArrowheads="1"/>
          </p:cNvPicPr>
          <p:nvPr/>
        </p:nvPicPr>
        <p:blipFill>
          <a:blip r:embed="rId6" cstate="print"/>
          <a:srcRect b="80338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1" name="Picture 4" descr="C:\Users\gyoumu\Desktop\68304_アミューズメントパーティー ガラスの靴\鳥焼 日向屋-伊勢崎店_258.jpg"/>
          <p:cNvPicPr>
            <a:picLocks noChangeAspect="1" noChangeArrowheads="1"/>
          </p:cNvPicPr>
          <p:nvPr/>
        </p:nvPicPr>
        <p:blipFill>
          <a:blip r:embed="rId6" cstate="print"/>
          <a:srcRect t="21779" b="60075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クール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7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（ブラック）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C:\Users\gyoumu\Desktop\68377_かさいカイロプラクティック\メニュー・料金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5717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8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5719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20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5721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7003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施術風景ページを表示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5722" name="Picture 3" descr="C:\Users\gyoumu\Desktop\68377_かさいカイロプラクティック\施術風景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3" name="Picture 4" descr="C:\Users\gyoumu\Desktop\68377_かさいカイロプラクティック\プロフィール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2" descr="C:\Users\gyoumu\Desktop\68377_かさいカイロプラクティック\メニュー・料金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6741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6743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4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6745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施術風景ページを表示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6746" name="Picture 2" descr="C:\Users\gyoumu\Desktop\68377_かさいカイロプラクティック\メニュー・料金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7" name="Picture 3" descr="C:\Users\gyoumu\Desktop\68377_かさいカイロプラクティック\施術風景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3" descr="C:\Users\gyoumu\Desktop\68377_かさいカイロプラクティック\施術風景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Picture 4" descr="C:\Users\gyoumu\Desktop\68377_かさいカイロプラクティック\プロフィール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0" name="Picture 4" descr="C:\Users\gyoumu\Desktop\68377_かさいカイロプラクティック\プロフィール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7764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7766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プロフィールページを表示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7" name="Text Box 11"/>
          <p:cNvSpPr txBox="1">
            <a:spLocks noChangeArrowheads="1"/>
          </p:cNvSpPr>
          <p:nvPr/>
        </p:nvSpPr>
        <p:spPr bwMode="auto">
          <a:xfrm>
            <a:off x="573088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メニュー・料金ページを表示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7768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施術風景ページを表示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7769" name="Picture 2" descr="C:\Users\gyoumu\Desktop\68377_かさいカイロプラクティック\メニュー・料金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2" descr="C:\Users\gyoumu\Desktop\68377_かさいカイロプラクティック\メニュー・料金_258.jpg"/>
          <p:cNvPicPr>
            <a:picLocks noChangeAspect="1" noChangeArrowheads="1"/>
          </p:cNvPicPr>
          <p:nvPr/>
        </p:nvPicPr>
        <p:blipFill>
          <a:blip r:embed="rId5" cstate="print"/>
          <a:srcRect b="-813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Picture 3" descr="C:\Users\gyoumu\Desktop\68377_かさいカイロプラクティック\施術風景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2" name="Picture 3" descr="C:\Users\gyoumu\Desktop\68377_かさいカイロプラクティック\施術風景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3" name="Picture 4" descr="C:\Users\gyoumu\Desktop\68377_かさいカイロプラクティック\プロフィール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4" name="Picture 4" descr="C:\Users\gyoumu\Desktop\68377_かさいカイロプラクティック\プロフィール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（オレンジ）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3" name="Picture 2" descr="C:\Users\gyoumu\Desktop\68534_エステサロン　フォルテシモ津島\フォルテシモ津島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7594" name="Picture 3" descr="C:\Users\gyoumu\Desktop\68534_エステサロン　フォルテシモ津島\Bridal salon tsushima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1438"/>
            <a:ext cx="2879725" cy="4403725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7595" name="Picture 4" descr="C:\Users\gyoumu\Desktop\68534_エステサロン　フォルテシモ津島\Felice池下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7585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7588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7590" name="Text Box 11"/>
          <p:cNvSpPr txBox="1">
            <a:spLocks noChangeArrowheads="1"/>
          </p:cNvSpPr>
          <p:nvPr/>
        </p:nvSpPr>
        <p:spPr bwMode="auto">
          <a:xfrm>
            <a:off x="6688138" y="863600"/>
            <a:ext cx="1635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Felice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池下ページを表示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1" name="Text Box 11"/>
          <p:cNvSpPr txBox="1">
            <a:spLocks noChangeArrowheads="1"/>
          </p:cNvSpPr>
          <p:nvPr/>
        </p:nvSpPr>
        <p:spPr bwMode="auto">
          <a:xfrm>
            <a:off x="515938" y="863600"/>
            <a:ext cx="2030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フォルテシモ津島ページを表示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92" name="Text Box 11"/>
          <p:cNvSpPr txBox="1">
            <a:spLocks noChangeArrowheads="1"/>
          </p:cNvSpPr>
          <p:nvPr/>
        </p:nvSpPr>
        <p:spPr bwMode="auto">
          <a:xfrm>
            <a:off x="3452813" y="863600"/>
            <a:ext cx="21304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Bridal salon tsushima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758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C:\Users\gyoumu\Desktop\67533_vitaカイロプラクティック\TOP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87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>
                <a:latin typeface="Calibri" pitchFamily="34" charset="0"/>
                <a:ea typeface="HGP明朝E" pitchFamily="18" charset="-128"/>
              </a:rPr>
              <a:t>マルチ端末ＰＣ</a:t>
            </a:r>
            <a:r>
              <a:rPr lang="ja-JP" altLang="en-US" sz="1400" dirty="0" smtClean="0">
                <a:latin typeface="Calibri" pitchFamily="34" charset="0"/>
                <a:ea typeface="HGP明朝E" pitchFamily="18" charset="-128"/>
              </a:rPr>
              <a:t>ページ</a:t>
            </a:r>
            <a:endParaRPr lang="ja-JP" altLang="en-US" sz="1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8790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よくある質問ページを表示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1" name="Text Box 11"/>
          <p:cNvSpPr txBox="1">
            <a:spLocks noChangeArrowheads="1"/>
          </p:cNvSpPr>
          <p:nvPr/>
        </p:nvSpPr>
        <p:spPr bwMode="auto">
          <a:xfrm>
            <a:off x="881063" y="863600"/>
            <a:ext cx="13001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8792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61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施術料金・流れページを表示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8793" name="Picture 3" descr="C:\Users\gyoumu\Desktop\67533_vitaカイロプラクティック\施術料金・流れ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4" descr="C:\Users\gyoumu\Desktop\67533_vitaカイロプラクティック\よくある質問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5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10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 descr="C:\Users\gyoumu\Desktop\67533_vitaカイロプラクティック\TOP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198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>
                <a:latin typeface="Calibri" pitchFamily="34" charset="0"/>
                <a:ea typeface="HGP明朝E" pitchFamily="18" charset="-128"/>
              </a:rPr>
              <a:t>マルチ端末</a:t>
            </a:r>
            <a:r>
              <a:rPr lang="ja-JP" altLang="en-US" sz="1400" dirty="0" smtClean="0">
                <a:latin typeface="Calibri" pitchFamily="34" charset="0"/>
                <a:ea typeface="HGP明朝E" pitchFamily="18" charset="-128"/>
              </a:rPr>
              <a:t>スマホページ</a:t>
            </a:r>
            <a:endParaRPr lang="ja-JP" altLang="en-US" sz="1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19814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よくある質問ページを表示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5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19816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施術料金・流れページを表示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19817" name="Picture 2" descr="C:\Users\gyoumu\Desktop\67533_vitaカイロプラクティック\TOP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8" name="Picture 3" descr="C:\Users\gyoumu\Desktop\67533_vitaカイロプラクティック\施術料金・流れ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9" name="Picture 3" descr="C:\Users\gyoumu\Desktop\67533_vitaカイロプラクティック\施術料金・流れ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0" name="Picture 4" descr="C:\Users\gyoumu\Desktop\67533_vitaカイロプラクティック\よくある質問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1" name="Picture 4" descr="C:\Users\gyoumu\Desktop\67533_vitaカイロプラクティック\よくある質問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10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C:\Users\gyoumu\Desktop\67533_vitaカイロプラクティック\TOP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2083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>
                <a:latin typeface="Calibri" pitchFamily="34" charset="0"/>
                <a:ea typeface="HGP明朝E" pitchFamily="18" charset="-128"/>
              </a:rPr>
              <a:t>マルチ端末</a:t>
            </a:r>
            <a:r>
              <a:rPr lang="ja-JP" altLang="en-US" sz="1400" dirty="0" smtClean="0">
                <a:latin typeface="Calibri" pitchFamily="34" charset="0"/>
                <a:ea typeface="HGP明朝E" pitchFamily="18" charset="-128"/>
              </a:rPr>
              <a:t>ケータイページ</a:t>
            </a:r>
            <a:endParaRPr lang="ja-JP" altLang="en-US" sz="1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0838" name="Text Box 11"/>
          <p:cNvSpPr txBox="1">
            <a:spLocks noChangeArrowheads="1"/>
          </p:cNvSpPr>
          <p:nvPr/>
        </p:nvSpPr>
        <p:spPr bwMode="auto">
          <a:xfrm>
            <a:off x="660558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よくある質問ページを表示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39" name="Text Box 11"/>
          <p:cNvSpPr txBox="1">
            <a:spLocks noChangeArrowheads="1"/>
          </p:cNvSpPr>
          <p:nvPr/>
        </p:nvSpPr>
        <p:spPr bwMode="auto">
          <a:xfrm>
            <a:off x="879475" y="863600"/>
            <a:ext cx="13017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【TOP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0840" name="Text Box 11"/>
          <p:cNvSpPr txBox="1">
            <a:spLocks noChangeArrowheads="1"/>
          </p:cNvSpPr>
          <p:nvPr/>
        </p:nvSpPr>
        <p:spPr bwMode="auto">
          <a:xfrm>
            <a:off x="3560763" y="863600"/>
            <a:ext cx="19145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施術料金・流れページを表示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20841" name="Picture 2" descr="C:\Users\gyoumu\Desktop\67533_vitaカイロプラクティック\TOP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2" name="Picture 3" descr="C:\Users\gyoumu\Desktop\67533_vitaカイロプラクティック\施術料金・流れ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3" name="Picture 3" descr="C:\Users\gyoumu\Desktop\67533_vitaカイロプラクティック\施術料金・流れ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4" name="Picture 4" descr="C:\Users\gyoumu\Desktop\67533_vitaカイロプラクティック\よくある質問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5" name="Picture 4" descr="C:\Users\gyoumu\Desktop\67533_vitaカイロプラクティック\よくある質問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6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10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図 20" descr="68084_7_1200.jpg"/>
          <p:cNvPicPr>
            <a:picLocks/>
          </p:cNvPicPr>
          <p:nvPr/>
        </p:nvPicPr>
        <p:blipFill>
          <a:blip r:embed="rId2" cstate="print"/>
          <a:srcRect b="26970"/>
          <a:stretch>
            <a:fillRect/>
          </a:stretch>
        </p:blipFill>
        <p:spPr bwMode="auto">
          <a:xfrm>
            <a:off x="6103938" y="1332000"/>
            <a:ext cx="288131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8" name="図 19" descr="68084_15_1200.jpg"/>
          <p:cNvPicPr>
            <a:picLocks/>
          </p:cNvPicPr>
          <p:nvPr/>
        </p:nvPicPr>
        <p:blipFill>
          <a:blip r:embed="rId3" cstate="print"/>
          <a:srcRect b="26984"/>
          <a:stretch>
            <a:fillRect/>
          </a:stretch>
        </p:blipFill>
        <p:spPr bwMode="auto">
          <a:xfrm>
            <a:off x="3128963" y="1332000"/>
            <a:ext cx="288131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図 21" descr="68084_13_1200.jpg"/>
          <p:cNvPicPr>
            <a:picLocks/>
          </p:cNvPicPr>
          <p:nvPr/>
        </p:nvPicPr>
        <p:blipFill>
          <a:blip r:embed="rId4" cstate="print"/>
          <a:srcRect b="26985"/>
          <a:stretch>
            <a:fillRect/>
          </a:stretch>
        </p:blipFill>
        <p:spPr bwMode="auto">
          <a:xfrm>
            <a:off x="169863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1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1870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2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1866" name="Text Box 11"/>
          <p:cNvSpPr txBox="1">
            <a:spLocks noChangeArrowheads="1"/>
          </p:cNvSpPr>
          <p:nvPr/>
        </p:nvSpPr>
        <p:spPr bwMode="auto">
          <a:xfrm>
            <a:off x="6778585" y="863600"/>
            <a:ext cx="145419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ご挨拶ページを表示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67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42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施設のご案内ページを表示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68" name="Text Box 11"/>
          <p:cNvSpPr txBox="1">
            <a:spLocks noChangeArrowheads="1"/>
          </p:cNvSpPr>
          <p:nvPr/>
        </p:nvSpPr>
        <p:spPr bwMode="auto">
          <a:xfrm>
            <a:off x="3617853" y="863600"/>
            <a:ext cx="180042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検診センターページを表示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187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ＭＳゴシック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図 25" descr="68084_7_480.jpg"/>
          <p:cNvPicPr>
            <a:picLocks noChangeAspect="1"/>
          </p:cNvPicPr>
          <p:nvPr/>
        </p:nvPicPr>
        <p:blipFill>
          <a:blip r:embed="rId2" cstate="print"/>
          <a:srcRect b="70045"/>
          <a:stretch>
            <a:fillRect/>
          </a:stretch>
        </p:blipFill>
        <p:spPr bwMode="auto">
          <a:xfrm>
            <a:off x="6227763" y="1319213"/>
            <a:ext cx="1439862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図 18" descr="68084_15_480.jpg"/>
          <p:cNvPicPr>
            <a:picLocks noChangeAspect="1"/>
          </p:cNvPicPr>
          <p:nvPr/>
        </p:nvPicPr>
        <p:blipFill>
          <a:blip r:embed="rId3" cstate="print"/>
          <a:srcRect b="72517"/>
          <a:stretch>
            <a:fillRect/>
          </a:stretch>
        </p:blipFill>
        <p:spPr bwMode="auto">
          <a:xfrm>
            <a:off x="3230563" y="1328738"/>
            <a:ext cx="1439862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図 20" descr="68084_13_480.jpg"/>
          <p:cNvPicPr>
            <a:picLocks noChangeAspect="1"/>
          </p:cNvPicPr>
          <p:nvPr/>
        </p:nvPicPr>
        <p:blipFill>
          <a:blip r:embed="rId4" cstate="print"/>
          <a:srcRect b="69247"/>
          <a:stretch>
            <a:fillRect/>
          </a:stretch>
        </p:blipFill>
        <p:spPr bwMode="auto">
          <a:xfrm>
            <a:off x="265113" y="1320800"/>
            <a:ext cx="1439862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5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2894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6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2887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ご挨拶ページを表示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2888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施設のご案内ページを表示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2889" name="Text Box 11"/>
          <p:cNvSpPr txBox="1">
            <a:spLocks noChangeArrowheads="1"/>
          </p:cNvSpPr>
          <p:nvPr/>
        </p:nvSpPr>
        <p:spPr bwMode="auto">
          <a:xfrm>
            <a:off x="3617913" y="863600"/>
            <a:ext cx="18002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検診センターページを表示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22890" name="図 21" descr="68084_13_480.jpg"/>
          <p:cNvPicPr>
            <a:picLocks noChangeAspect="1"/>
          </p:cNvPicPr>
          <p:nvPr/>
        </p:nvPicPr>
        <p:blipFill>
          <a:blip r:embed="rId4" cstate="print"/>
          <a:srcRect t="30730" b="41933"/>
          <a:stretch>
            <a:fillRect/>
          </a:stretch>
        </p:blipFill>
        <p:spPr bwMode="auto">
          <a:xfrm>
            <a:off x="1511300" y="2147888"/>
            <a:ext cx="144145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1" name="図 22" descr="68084_15_480.jpg"/>
          <p:cNvPicPr>
            <a:picLocks noChangeAspect="1"/>
          </p:cNvPicPr>
          <p:nvPr/>
        </p:nvPicPr>
        <p:blipFill>
          <a:blip r:embed="rId3" cstate="print"/>
          <a:srcRect t="27461" b="47295"/>
          <a:stretch>
            <a:fillRect/>
          </a:stretch>
        </p:blipFill>
        <p:spPr bwMode="auto">
          <a:xfrm>
            <a:off x="447833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2" name="図 26" descr="68084_7_480.jpg"/>
          <p:cNvPicPr>
            <a:picLocks noChangeAspect="1"/>
          </p:cNvPicPr>
          <p:nvPr/>
        </p:nvPicPr>
        <p:blipFill>
          <a:blip r:embed="rId7" cstate="print"/>
          <a:srcRect t="30133" b="42461"/>
          <a:stretch>
            <a:fillRect/>
          </a:stretch>
        </p:blipFill>
        <p:spPr bwMode="auto">
          <a:xfrm>
            <a:off x="7454900" y="2136775"/>
            <a:ext cx="1439863" cy="434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図 20" descr="68084_9_258.jpg"/>
          <p:cNvPicPr>
            <a:picLocks noChangeAspect="1"/>
          </p:cNvPicPr>
          <p:nvPr/>
        </p:nvPicPr>
        <p:blipFill>
          <a:blip r:embed="rId2" cstate="print"/>
          <a:srcRect b="57513"/>
          <a:stretch>
            <a:fillRect/>
          </a:stretch>
        </p:blipFill>
        <p:spPr bwMode="auto">
          <a:xfrm>
            <a:off x="3222625" y="1316038"/>
            <a:ext cx="1439863" cy="469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図 21" descr="68084_13_258.jpg"/>
          <p:cNvPicPr>
            <a:picLocks noChangeAspect="1"/>
          </p:cNvPicPr>
          <p:nvPr/>
        </p:nvPicPr>
        <p:blipFill>
          <a:blip r:embed="rId3" cstate="print"/>
          <a:srcRect b="69247"/>
          <a:stretch>
            <a:fillRect/>
          </a:stretch>
        </p:blipFill>
        <p:spPr bwMode="auto">
          <a:xfrm>
            <a:off x="263525" y="1319213"/>
            <a:ext cx="143986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20" name="Picture 3" descr="C2_ﾛｺﾞ_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8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3919" name="Picture 8" descr="color-patern_alliance_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3915" name="Text Box 11"/>
          <p:cNvSpPr txBox="1">
            <a:spLocks noChangeArrowheads="1"/>
          </p:cNvSpPr>
          <p:nvPr/>
        </p:nvSpPr>
        <p:spPr bwMode="auto">
          <a:xfrm>
            <a:off x="6778625" y="863600"/>
            <a:ext cx="1454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ご挨拶ページを表示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6" name="Text Box 11"/>
          <p:cNvSpPr txBox="1">
            <a:spLocks noChangeArrowheads="1"/>
          </p:cNvSpPr>
          <p:nvPr/>
        </p:nvSpPr>
        <p:spPr bwMode="auto">
          <a:xfrm>
            <a:off x="630238" y="863600"/>
            <a:ext cx="1800377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施設のご案内ページを表示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3917" name="Text Box 11"/>
          <p:cNvSpPr txBox="1">
            <a:spLocks noChangeArrowheads="1"/>
          </p:cNvSpPr>
          <p:nvPr/>
        </p:nvSpPr>
        <p:spPr bwMode="auto">
          <a:xfrm>
            <a:off x="3617876" y="863600"/>
            <a:ext cx="1800376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検診センターページを表示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23911" name="図 29" descr="68084_13_258.jpg"/>
          <p:cNvPicPr>
            <a:picLocks noChangeAspect="1"/>
          </p:cNvPicPr>
          <p:nvPr/>
        </p:nvPicPr>
        <p:blipFill>
          <a:blip r:embed="rId3" cstate="print"/>
          <a:srcRect t="30521" b="41093"/>
          <a:stretch>
            <a:fillRect/>
          </a:stretch>
        </p:blipFill>
        <p:spPr bwMode="auto">
          <a:xfrm>
            <a:off x="1511300" y="2147888"/>
            <a:ext cx="1439863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図 30" descr="68084_9_258.jpg"/>
          <p:cNvPicPr>
            <a:picLocks noChangeAspect="1"/>
          </p:cNvPicPr>
          <p:nvPr/>
        </p:nvPicPr>
        <p:blipFill>
          <a:blip r:embed="rId2" cstate="print"/>
          <a:srcRect t="41684" b="18542"/>
          <a:stretch>
            <a:fillRect/>
          </a:stretch>
        </p:blipFill>
        <p:spPr bwMode="auto">
          <a:xfrm>
            <a:off x="4470400" y="2147888"/>
            <a:ext cx="14398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図 19" descr="68084_7_258.jpg"/>
          <p:cNvPicPr>
            <a:picLocks noChangeAspect="1"/>
          </p:cNvPicPr>
          <p:nvPr/>
        </p:nvPicPr>
        <p:blipFill>
          <a:blip r:embed="rId6" cstate="print"/>
          <a:srcRect b="63600"/>
          <a:stretch>
            <a:fillRect/>
          </a:stretch>
        </p:blipFill>
        <p:spPr bwMode="auto">
          <a:xfrm>
            <a:off x="6215063" y="1319213"/>
            <a:ext cx="1439862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図 31" descr="68084_7_258.jpg"/>
          <p:cNvPicPr>
            <a:picLocks noChangeAspect="1"/>
          </p:cNvPicPr>
          <p:nvPr/>
        </p:nvPicPr>
        <p:blipFill>
          <a:blip r:embed="rId6" cstate="print"/>
          <a:srcRect t="36041" b="30363"/>
          <a:stretch>
            <a:fillRect/>
          </a:stretch>
        </p:blipFill>
        <p:spPr bwMode="auto">
          <a:xfrm>
            <a:off x="7462838" y="2147888"/>
            <a:ext cx="1439862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21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ライトブルー  ＭＳゴシック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図 14" descr="68214_11_1200_ネイルカタログ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3463" y="1412875"/>
            <a:ext cx="28797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図 15" descr="68214_9_1200_プライスリスト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438" y="1412875"/>
            <a:ext cx="2879725" cy="467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図 17" descr="68214_7_1200_店舗情報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1412875"/>
            <a:ext cx="28797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4940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4935" name="Text Box 11"/>
          <p:cNvSpPr txBox="1">
            <a:spLocks noChangeArrowheads="1"/>
          </p:cNvSpPr>
          <p:nvPr/>
        </p:nvSpPr>
        <p:spPr bwMode="auto">
          <a:xfrm>
            <a:off x="672147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36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37" name="Text Box 11"/>
          <p:cNvSpPr txBox="1">
            <a:spLocks noChangeArrowheads="1"/>
          </p:cNvSpPr>
          <p:nvPr/>
        </p:nvSpPr>
        <p:spPr bwMode="auto">
          <a:xfrm>
            <a:off x="3848100" y="862013"/>
            <a:ext cx="13398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価格ページを表示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494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auto">
          <a:xfrm>
            <a:off x="1030288" y="6359525"/>
            <a:ext cx="7897812" cy="219075"/>
          </a:xfrm>
          <a:prstGeom prst="rect">
            <a:avLst/>
          </a:prstGeom>
          <a:solidFill>
            <a:srgbClr val="F2F2F2">
              <a:alpha val="98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9pPr>
          </a:lstStyle>
          <a:p>
            <a:pPr algn="r">
              <a:defRPr/>
            </a:pPr>
            <a:endParaRPr lang="ja-JP" altLang="en-US" sz="1050" dirty="0">
              <a:solidFill>
                <a:schemeClr val="lt1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13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（ライトグリーン）メイリオ</a:t>
            </a: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図 18" descr="68214_7_480_店舗情報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268413"/>
            <a:ext cx="1439863" cy="466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5" name="図 19" descr="68214_7_480_店舗情報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4463" y="1989138"/>
            <a:ext cx="1439862" cy="434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6" name="図 20" descr="68214_9_480_プライスリスト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1825" y="1268413"/>
            <a:ext cx="1439863" cy="4675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7" name="図 21" descr="68214_9_480_プライスリスト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2060575"/>
            <a:ext cx="1439863" cy="431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8" name="図 22" descr="68214_11_258_ネイルカタログ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84900" y="1268413"/>
            <a:ext cx="1441450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5959" name="図 23" descr="68214_11_258_ネイルカタログ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1989138"/>
            <a:ext cx="1439863" cy="431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5960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5962" name="Text Box 11"/>
          <p:cNvSpPr txBox="1">
            <a:spLocks noChangeArrowheads="1"/>
          </p:cNvSpPr>
          <p:nvPr/>
        </p:nvSpPr>
        <p:spPr bwMode="auto">
          <a:xfrm>
            <a:off x="672147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63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64" name="Text Box 11"/>
          <p:cNvSpPr txBox="1">
            <a:spLocks noChangeArrowheads="1"/>
          </p:cNvSpPr>
          <p:nvPr/>
        </p:nvSpPr>
        <p:spPr bwMode="auto">
          <a:xfrm>
            <a:off x="3848100" y="862013"/>
            <a:ext cx="13398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価格ページを表示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596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13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（ライトグリーン）メイリオ</a:t>
            </a: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95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図 25" descr="68214_7_258_店舗情報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1439862" cy="4675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6979" name="図 26" descr="68214_7_258_店舗情報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2133600"/>
            <a:ext cx="1439863" cy="431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6980" name="図 27" descr="68214_9_258_プライスリスト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9950" y="1125538"/>
            <a:ext cx="1439863" cy="4697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6981" name="図 28" descr="68214_9_258_プライスリスト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133600"/>
            <a:ext cx="1439862" cy="431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6982" name="図 29" descr="68214_11_258_ネイルカタログ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38875" y="1125538"/>
            <a:ext cx="1439863" cy="467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6983" name="図 30" descr="68214_11_258_ネイルカタログ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850" y="2141538"/>
            <a:ext cx="1439863" cy="4316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6984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2699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94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91" name="正方形/長方形 38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6992" name="Picture 8" descr="color-patern_alliance_0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8" name="Text Box 11"/>
          <p:cNvSpPr txBox="1">
            <a:spLocks noChangeArrowheads="1"/>
          </p:cNvSpPr>
          <p:nvPr/>
        </p:nvSpPr>
        <p:spPr bwMode="auto">
          <a:xfrm>
            <a:off x="672147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こだわりページを表示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6989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6990" name="Text Box 11"/>
          <p:cNvSpPr txBox="1">
            <a:spLocks noChangeArrowheads="1"/>
          </p:cNvSpPr>
          <p:nvPr/>
        </p:nvSpPr>
        <p:spPr bwMode="auto">
          <a:xfrm>
            <a:off x="3848100" y="862013"/>
            <a:ext cx="13398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価格ページを表示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6996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クール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13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（ライトグリーン）メイリオ</a:t>
            </a:r>
            <a:endParaRPr lang="ja-JP" altLang="en-US" sz="1050" dirty="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8" descr="C:\Users\gyoumu\Desktop\67460_はまねいる\アバウトアス1200.jpg"/>
          <p:cNvPicPr>
            <a:picLocks noChangeAspect="1" noChangeArrowheads="1"/>
          </p:cNvPicPr>
          <p:nvPr/>
        </p:nvPicPr>
        <p:blipFill>
          <a:blip r:embed="rId2" cstate="print"/>
          <a:srcRect b="35577"/>
          <a:stretch>
            <a:fillRect/>
          </a:stretch>
        </p:blipFill>
        <p:spPr bwMode="auto">
          <a:xfrm>
            <a:off x="6121400" y="1332000"/>
            <a:ext cx="287972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9" descr="C:\Users\gyoumu\Desktop\67460_はまねいる\ネイルマガジン1200.jpg"/>
          <p:cNvPicPr>
            <a:picLocks noChangeAspect="1" noChangeArrowheads="1"/>
          </p:cNvPicPr>
          <p:nvPr/>
        </p:nvPicPr>
        <p:blipFill>
          <a:blip r:embed="rId3" cstate="print"/>
          <a:srcRect b="58325"/>
          <a:stretch>
            <a:fillRect/>
          </a:stretch>
        </p:blipFill>
        <p:spPr bwMode="auto">
          <a:xfrm>
            <a:off x="3179763" y="1332000"/>
            <a:ext cx="28797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10" descr="C:\Users\gyoumu\Desktop\67460_はまねいる\メニュー1200.jpg"/>
          <p:cNvPicPr>
            <a:picLocks noChangeAspect="1" noChangeArrowheads="1"/>
          </p:cNvPicPr>
          <p:nvPr/>
        </p:nvPicPr>
        <p:blipFill>
          <a:blip r:embed="rId4" cstate="print"/>
          <a:srcRect b="50491"/>
          <a:stretch>
            <a:fillRect/>
          </a:stretch>
        </p:blipFill>
        <p:spPr bwMode="auto">
          <a:xfrm>
            <a:off x="212725" y="1332000"/>
            <a:ext cx="2879725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4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8013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6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8009" name="Text Box 11"/>
          <p:cNvSpPr txBox="1">
            <a:spLocks noChangeArrowheads="1"/>
          </p:cNvSpPr>
          <p:nvPr/>
        </p:nvSpPr>
        <p:spPr bwMode="auto">
          <a:xfrm>
            <a:off x="6708692" y="863600"/>
            <a:ext cx="159552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en-US" altLang="ja-JP" sz="900">
                <a:latin typeface="Calibri" pitchFamily="34" charset="0"/>
                <a:ea typeface="HGP明朝E" pitchFamily="18" charset="-128"/>
              </a:rPr>
              <a:t> 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About us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8010" name="Text Box 11"/>
          <p:cNvSpPr txBox="1">
            <a:spLocks noChangeArrowheads="1"/>
          </p:cNvSpPr>
          <p:nvPr/>
        </p:nvSpPr>
        <p:spPr bwMode="auto">
          <a:xfrm>
            <a:off x="831850" y="863600"/>
            <a:ext cx="139672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3595521" y="863600"/>
            <a:ext cx="184562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【Nail Magagine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801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（オレンジ）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8612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8614" name="Text Box 11"/>
          <p:cNvSpPr txBox="1">
            <a:spLocks noChangeArrowheads="1"/>
          </p:cNvSpPr>
          <p:nvPr/>
        </p:nvSpPr>
        <p:spPr bwMode="auto">
          <a:xfrm>
            <a:off x="6688138" y="863600"/>
            <a:ext cx="1635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Felice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池下ページを表示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15" name="Text Box 11"/>
          <p:cNvSpPr txBox="1">
            <a:spLocks noChangeArrowheads="1"/>
          </p:cNvSpPr>
          <p:nvPr/>
        </p:nvSpPr>
        <p:spPr bwMode="auto">
          <a:xfrm>
            <a:off x="51435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フォルテシモ津島ページを表示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3452813" y="863600"/>
            <a:ext cx="21304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Bridal salon tsushima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8617" name="Picture 2" descr="C:\Users\gyoumu\Desktop\68534_エステサロン　フォルテシモ津島\フォルテシモ津島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8618" name="Picture 2" descr="C:\Users\gyoumu\Desktop\68534_エステサロン　フォルテシモ津島\フォルテシモ津島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8619" name="Picture 3" descr="C:\Users\gyoumu\Desktop\68534_エステサロン　フォルテシモ津島\Bridal salon tsushima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232275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8620" name="Picture 4" descr="C:\Users\gyoumu\Desktop\68534_エステサロン　フォルテシモ津島\Felice池下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8621" name="Picture 4" descr="C:\Users\gyoumu\Desktop\68534_エステサロン　フォルテシモ津島\Felice池下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3733988"/>
            <a:ext cx="1439863" cy="259080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6861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 dirty="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C:\Users\gyoumu\Desktop\67460_はまねいる\メニュー480.jpg"/>
          <p:cNvPicPr>
            <a:picLocks noChangeAspect="1" noChangeArrowheads="1"/>
          </p:cNvPicPr>
          <p:nvPr/>
        </p:nvPicPr>
        <p:blipFill>
          <a:blip r:embed="rId2" cstate="print"/>
          <a:srcRect b="74142"/>
          <a:stretch>
            <a:fillRect/>
          </a:stretch>
        </p:blipFill>
        <p:spPr bwMode="auto">
          <a:xfrm>
            <a:off x="268288" y="1332000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3" descr="C:\Users\gyoumu\Desktop\67460_はまねいる\アバウトアス_480.jpg"/>
          <p:cNvPicPr>
            <a:picLocks noChangeAspect="1" noChangeArrowheads="1"/>
          </p:cNvPicPr>
          <p:nvPr/>
        </p:nvPicPr>
        <p:blipFill>
          <a:blip r:embed="rId3" cstate="print"/>
          <a:srcRect b="63203"/>
          <a:stretch>
            <a:fillRect/>
          </a:stretch>
        </p:blipFill>
        <p:spPr bwMode="auto">
          <a:xfrm>
            <a:off x="6215063" y="1332000"/>
            <a:ext cx="1439862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 descr="C:\Users\gyoumu\Desktop\67460_はまねいる\ネイルマガジン480.jpg"/>
          <p:cNvPicPr>
            <a:picLocks noChangeAspect="1" noChangeArrowheads="1"/>
          </p:cNvPicPr>
          <p:nvPr/>
        </p:nvPicPr>
        <p:blipFill>
          <a:blip r:embed="rId4" cstate="print"/>
          <a:srcRect b="71614"/>
          <a:stretch>
            <a:fillRect/>
          </a:stretch>
        </p:blipFill>
        <p:spPr bwMode="auto">
          <a:xfrm>
            <a:off x="3227388" y="1332000"/>
            <a:ext cx="143986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8" name="Picture 2" descr="C:\Users\gyoumu\Desktop\67460_はまねいる\メニュー480.jpg"/>
          <p:cNvPicPr>
            <a:picLocks noChangeAspect="1" noChangeArrowheads="1"/>
          </p:cNvPicPr>
          <p:nvPr/>
        </p:nvPicPr>
        <p:blipFill>
          <a:blip r:embed="rId5" cstate="print"/>
          <a:srcRect t="28242" b="47849"/>
          <a:stretch>
            <a:fillRect/>
          </a:stretch>
        </p:blipFill>
        <p:spPr bwMode="auto">
          <a:xfrm>
            <a:off x="1500188" y="2005200"/>
            <a:ext cx="1439862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4" descr="C:\Users\gyoumu\Desktop\67460_はまねいる\ネイルマガジン480.jpg"/>
          <p:cNvPicPr>
            <a:picLocks noChangeAspect="1" noChangeArrowheads="1"/>
          </p:cNvPicPr>
          <p:nvPr/>
        </p:nvPicPr>
        <p:blipFill>
          <a:blip r:embed="rId6" cstate="print"/>
          <a:srcRect t="24188" b="49754"/>
          <a:stretch>
            <a:fillRect/>
          </a:stretch>
        </p:blipFill>
        <p:spPr bwMode="auto">
          <a:xfrm>
            <a:off x="4459288" y="2005200"/>
            <a:ext cx="1441450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3" descr="C:\Users\gyoumu\Desktop\67460_はまねいる\アバウトアス_480.jpg"/>
          <p:cNvPicPr>
            <a:picLocks noChangeAspect="1" noChangeArrowheads="1"/>
          </p:cNvPicPr>
          <p:nvPr/>
        </p:nvPicPr>
        <p:blipFill>
          <a:blip r:embed="rId3" cstate="print"/>
          <a:srcRect t="13582" b="52528"/>
          <a:stretch>
            <a:fillRect/>
          </a:stretch>
        </p:blipFill>
        <p:spPr bwMode="auto">
          <a:xfrm>
            <a:off x="7446963" y="2005200"/>
            <a:ext cx="143986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41" name="Picture 3" descr="C2_ﾛｺﾞ_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29040" name="Picture 8" descr="color-patern_alliance_0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29035" name="Text Box 11"/>
          <p:cNvSpPr txBox="1">
            <a:spLocks noChangeArrowheads="1"/>
          </p:cNvSpPr>
          <p:nvPr/>
        </p:nvSpPr>
        <p:spPr bwMode="auto">
          <a:xfrm>
            <a:off x="6708775" y="863600"/>
            <a:ext cx="15938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en-US" altLang="ja-JP" sz="900">
                <a:latin typeface="Calibri" pitchFamily="34" charset="0"/>
                <a:ea typeface="HGP明朝E" pitchFamily="18" charset="-128"/>
              </a:rPr>
              <a:t> 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About us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9036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9037" name="Text Box 11"/>
          <p:cNvSpPr txBox="1">
            <a:spLocks noChangeArrowheads="1"/>
          </p:cNvSpPr>
          <p:nvPr/>
        </p:nvSpPr>
        <p:spPr bwMode="auto">
          <a:xfrm>
            <a:off x="3595688" y="863600"/>
            <a:ext cx="184467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【Nail Magagine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2904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（オレンジ）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1" descr="C:\Users\gyoumu\Desktop\67460_はまねいる\ネイルマガジン258.jpg"/>
          <p:cNvPicPr>
            <a:picLocks noChangeAspect="1" noChangeArrowheads="1"/>
          </p:cNvPicPr>
          <p:nvPr/>
        </p:nvPicPr>
        <p:blipFill>
          <a:blip r:embed="rId2" cstate="print"/>
          <a:srcRect b="48409"/>
          <a:stretch>
            <a:fillRect/>
          </a:stretch>
        </p:blipFill>
        <p:spPr bwMode="auto">
          <a:xfrm>
            <a:off x="3233738" y="1332000"/>
            <a:ext cx="1439862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12" descr="C:\Users\gyoumu\Desktop\67460_はまねいる\メニュー258.jpg"/>
          <p:cNvPicPr>
            <a:picLocks noChangeAspect="1" noChangeArrowheads="1"/>
          </p:cNvPicPr>
          <p:nvPr/>
        </p:nvPicPr>
        <p:blipFill>
          <a:blip r:embed="rId3" cstate="print"/>
          <a:srcRect b="68410"/>
          <a:stretch>
            <a:fillRect/>
          </a:stretch>
        </p:blipFill>
        <p:spPr bwMode="auto">
          <a:xfrm>
            <a:off x="269875" y="1332000"/>
            <a:ext cx="1439863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1" name="Picture 12" descr="C:\Users\gyoumu\Desktop\67460_はまねいる\メニュー258.jpg"/>
          <p:cNvPicPr>
            <a:picLocks noChangeAspect="1" noChangeArrowheads="1"/>
          </p:cNvPicPr>
          <p:nvPr/>
        </p:nvPicPr>
        <p:blipFill>
          <a:blip r:embed="rId3" cstate="print"/>
          <a:srcRect t="41426" b="29407"/>
          <a:stretch>
            <a:fillRect/>
          </a:stretch>
        </p:blipFill>
        <p:spPr bwMode="auto">
          <a:xfrm>
            <a:off x="1512888" y="20052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11" descr="C:\Users\gyoumu\Desktop\67460_はまねいる\ネイルマガジン258.jpg"/>
          <p:cNvPicPr>
            <a:picLocks noChangeAspect="1" noChangeArrowheads="1"/>
          </p:cNvPicPr>
          <p:nvPr/>
        </p:nvPicPr>
        <p:blipFill>
          <a:blip r:embed="rId2" cstate="print"/>
          <a:srcRect t="52461" b="130"/>
          <a:stretch>
            <a:fillRect/>
          </a:stretch>
        </p:blipFill>
        <p:spPr bwMode="auto">
          <a:xfrm>
            <a:off x="4476750" y="2016313"/>
            <a:ext cx="1439863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図 32" descr="67460_wpShopinfo_258.jpg"/>
          <p:cNvPicPr>
            <a:picLocks noChangeAspect="1"/>
          </p:cNvPicPr>
          <p:nvPr/>
        </p:nvPicPr>
        <p:blipFill>
          <a:blip r:embed="rId4" cstate="print"/>
          <a:srcRect b="44942"/>
          <a:stretch>
            <a:fillRect/>
          </a:stretch>
        </p:blipFill>
        <p:spPr bwMode="auto">
          <a:xfrm>
            <a:off x="6202363" y="1332000"/>
            <a:ext cx="145891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図 33" descr="67460_wpShopinfo_258.jpg"/>
          <p:cNvPicPr>
            <a:picLocks noChangeAspect="1"/>
          </p:cNvPicPr>
          <p:nvPr/>
        </p:nvPicPr>
        <p:blipFill>
          <a:blip r:embed="rId4" cstate="print"/>
          <a:srcRect t="54178"/>
          <a:stretch>
            <a:fillRect/>
          </a:stretch>
        </p:blipFill>
        <p:spPr bwMode="auto">
          <a:xfrm>
            <a:off x="7442200" y="2420888"/>
            <a:ext cx="1460500" cy="39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71" name="Picture 3" descr="C2_ﾛｺﾞ_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0070" name="Picture 8" descr="color-patern_alliance_0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28686" name="Text Box 11"/>
          <p:cNvSpPr txBox="1">
            <a:spLocks noChangeArrowheads="1"/>
          </p:cNvSpPr>
          <p:nvPr/>
        </p:nvSpPr>
        <p:spPr bwMode="auto">
          <a:xfrm>
            <a:off x="6737350" y="863600"/>
            <a:ext cx="15367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900" dirty="0">
                <a:solidFill>
                  <a:srgbClr val="808080"/>
                </a:solidFill>
                <a:latin typeface="+mn-lt"/>
                <a:ea typeface="HGSｺﾞｼｯｸE" pitchFamily="50" charset="-128"/>
              </a:rPr>
              <a:t>【</a:t>
            </a:r>
            <a:r>
              <a:rPr lang="en-US" altLang="ja-JP" sz="900" dirty="0">
                <a:latin typeface="+mn-lt"/>
                <a:ea typeface="HGP明朝E" pitchFamily="18" charset="-128"/>
              </a:rPr>
              <a:t> </a:t>
            </a:r>
            <a:r>
              <a:rPr lang="en-US" altLang="ja-JP" sz="9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Contact</a:t>
            </a:r>
            <a:r>
              <a:rPr lang="ja-JP" altLang="en-US" sz="900" dirty="0">
                <a:solidFill>
                  <a:srgbClr val="808080"/>
                </a:solidFill>
                <a:latin typeface="+mn-lt"/>
                <a:ea typeface="HGSｺﾞｼｯｸE" pitchFamily="50" charset="-128"/>
              </a:rPr>
              <a:t>ページを表示</a:t>
            </a:r>
            <a:r>
              <a:rPr lang="en-US" altLang="ja-JP" sz="900" dirty="0">
                <a:solidFill>
                  <a:srgbClr val="808080"/>
                </a:solidFill>
                <a:latin typeface="+mn-lt"/>
                <a:ea typeface="HGSｺﾞｼｯｸE" pitchFamily="50" charset="-128"/>
              </a:rPr>
              <a:t>】</a:t>
            </a:r>
            <a:endParaRPr lang="ja-JP" altLang="en-US" sz="900" dirty="0">
              <a:solidFill>
                <a:srgbClr val="808080"/>
              </a:solidFill>
              <a:latin typeface="+mn-lt"/>
              <a:ea typeface="HGSｺﾞｼｯｸE" pitchFamily="50" charset="-128"/>
            </a:endParaRPr>
          </a:p>
        </p:txBody>
      </p:sp>
      <p:sp>
        <p:nvSpPr>
          <p:cNvPr id="130067" name="Text Box 11"/>
          <p:cNvSpPr txBox="1">
            <a:spLocks noChangeArrowheads="1"/>
          </p:cNvSpPr>
          <p:nvPr/>
        </p:nvSpPr>
        <p:spPr bwMode="auto">
          <a:xfrm>
            <a:off x="822325" y="863600"/>
            <a:ext cx="1415721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【Menu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68" name="Text Box 11"/>
          <p:cNvSpPr txBox="1">
            <a:spLocks noChangeArrowheads="1"/>
          </p:cNvSpPr>
          <p:nvPr/>
        </p:nvSpPr>
        <p:spPr bwMode="auto">
          <a:xfrm>
            <a:off x="3595144" y="863600"/>
            <a:ext cx="1845215" cy="230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【Nail Magagine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0061" name="AutoShape 29" descr="http://www.mng.at-ml.jp/check/67460_wpShopinfo_258.jpg?ts=1396265594&amp;sk=fmkdvcgag788b0id4uioadbf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0062" name="AutoShape 31" descr="http://www.mng.at-ml.jp/check/67460_wpShopinfo_258.jpg?ts=1396265594&amp;sk=fmkdvcgag788b0id4uioadbf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0063" name="AutoShape 33" descr="http://www.mng.at-ml.jp/check/67460_wpShopinfo_258.jpg?ts=1396265594&amp;sk=fmkdvcgag788b0id4uioadbf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0064" name="AutoShape 35" descr="http://www.mng.at-ml.jp/check/67460_wpShopinfo_258.jpg?ts=1396265594&amp;sk=fmkdvcgag788b0id4uioadbf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0065" name="AutoShape 37" descr="http://www.mng.at-ml.jp/check/67460_wpShopinfo_258.jpg?ts=1396265594&amp;sk=fmkdvcgag788b0id4uioadbf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3007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シンプル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16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（オレンジ）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8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1088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1080" name="Text Box 11"/>
          <p:cNvSpPr txBox="1">
            <a:spLocks noChangeArrowheads="1"/>
          </p:cNvSpPr>
          <p:nvPr/>
        </p:nvSpPr>
        <p:spPr bwMode="auto">
          <a:xfrm>
            <a:off x="6663783" y="863600"/>
            <a:ext cx="1685078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81" name="Text Box 11"/>
          <p:cNvSpPr txBox="1">
            <a:spLocks noChangeArrowheads="1"/>
          </p:cNvSpPr>
          <p:nvPr/>
        </p:nvSpPr>
        <p:spPr bwMode="auto">
          <a:xfrm>
            <a:off x="649859" y="863600"/>
            <a:ext cx="1762022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【Pno rico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1082" name="Text Box 11"/>
          <p:cNvSpPr txBox="1">
            <a:spLocks noChangeArrowheads="1"/>
          </p:cNvSpPr>
          <p:nvPr/>
        </p:nvSpPr>
        <p:spPr bwMode="auto">
          <a:xfrm>
            <a:off x="3733765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 bwMode="auto">
          <a:xfrm>
            <a:off x="169863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/>
              <a:t>【</a:t>
            </a:r>
            <a:r>
              <a:rPr lang="ja-JP" altLang="en-US" dirty="0"/>
              <a:t>目安</a:t>
            </a:r>
            <a:r>
              <a:rPr lang="en-US" altLang="ja-JP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高さ　</a:t>
            </a:r>
            <a:r>
              <a:rPr lang="en-US" altLang="ja-JP" dirty="0"/>
              <a:t>13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幅　　 </a:t>
            </a:r>
            <a:r>
              <a:rPr lang="en-US" altLang="ja-JP" dirty="0"/>
              <a:t>8</a:t>
            </a:r>
            <a:r>
              <a:rPr lang="ja-JP" altLang="en-US" dirty="0"/>
              <a:t>㎝</a:t>
            </a:r>
            <a:endParaRPr lang="en-US" altLang="ja-JP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dirty="0"/>
              <a:t>縦位置　</a:t>
            </a:r>
            <a:r>
              <a:rPr lang="en-US" altLang="ja-JP" dirty="0"/>
              <a:t>3.7</a:t>
            </a:r>
            <a:r>
              <a:rPr lang="ja-JP" altLang="en-US" dirty="0"/>
              <a:t>㎝（左上隅）</a:t>
            </a:r>
            <a:endParaRPr lang="en-US" altLang="ja-JP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3140075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6110288" y="1331913"/>
            <a:ext cx="2879725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31077" name="Picture 2" descr="C:\Documents and Settings\Administrator\My Documents\Dropbox\本社\●マルチ端末ホームページ\キャプチャデータ\名古屋\68169　Ｐｎｏｒｉｃｏ様\68169_13_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813" y="1330325"/>
            <a:ext cx="2879725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3" descr="C:\Documents and Settings\Administrator\My Documents\Dropbox\本社\●マルチ端末ホームページ\キャプチャデータ\名古屋\68169　Ｐｎｏｒｉｃｏ様\68169_7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50" y="1335088"/>
            <a:ext cx="2879725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9" name="Picture 4" descr="C:\Documents and Settings\Administrator\My Documents\Dropbox\本社\●マルチ端末ホームページ\キャプチャデータ\名古屋\68169　Ｐｎｏｒｉｃｏ様\68169_9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1663" y="1327150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9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カワイイ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（ブルー）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HG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行書体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1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2118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2101" name="Text Box 11"/>
          <p:cNvSpPr txBox="1">
            <a:spLocks noChangeArrowheads="1"/>
          </p:cNvSpPr>
          <p:nvPr/>
        </p:nvSpPr>
        <p:spPr bwMode="auto">
          <a:xfrm>
            <a:off x="6662738" y="863600"/>
            <a:ext cx="16859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2" name="Text Box 11"/>
          <p:cNvSpPr txBox="1">
            <a:spLocks noChangeArrowheads="1"/>
          </p:cNvSpPr>
          <p:nvPr/>
        </p:nvSpPr>
        <p:spPr bwMode="auto">
          <a:xfrm>
            <a:off x="649288" y="863600"/>
            <a:ext cx="1762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【Pno rico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2103" name="Text Box 11"/>
          <p:cNvSpPr txBox="1">
            <a:spLocks noChangeArrowheads="1"/>
          </p:cNvSpPr>
          <p:nvPr/>
        </p:nvSpPr>
        <p:spPr bwMode="auto">
          <a:xfrm>
            <a:off x="3733800" y="863600"/>
            <a:ext cx="15684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269875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0" name="正方形/長方形 29"/>
          <p:cNvSpPr/>
          <p:nvPr/>
        </p:nvSpPr>
        <p:spPr bwMode="auto">
          <a:xfrm>
            <a:off x="1512888" y="2160588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35" name="正方形/長方形 34"/>
          <p:cNvSpPr/>
          <p:nvPr/>
        </p:nvSpPr>
        <p:spPr bwMode="auto">
          <a:xfrm>
            <a:off x="3232150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6" name="正方形/長方形 35"/>
          <p:cNvSpPr/>
          <p:nvPr/>
        </p:nvSpPr>
        <p:spPr bwMode="auto">
          <a:xfrm>
            <a:off x="4475163" y="2160588"/>
            <a:ext cx="1441450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9" name="正方形/長方形 38"/>
          <p:cNvSpPr/>
          <p:nvPr/>
        </p:nvSpPr>
        <p:spPr bwMode="auto">
          <a:xfrm>
            <a:off x="6215063" y="1331913"/>
            <a:ext cx="1439862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0" name="正方形/長方形 39"/>
          <p:cNvSpPr/>
          <p:nvPr/>
        </p:nvSpPr>
        <p:spPr bwMode="auto">
          <a:xfrm>
            <a:off x="7458075" y="2160588"/>
            <a:ext cx="1439863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32105" name="Picture 2" descr="C:\Documents and Settings\Administrator\My Documents\Dropbox\本社\●マルチ端末ホームページ\キャプチャデータ\名古屋\68169　Ｐｎｏｒｉｃｏ様\68169_13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9825" y="1327150"/>
            <a:ext cx="1439863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6" name="Picture 3" descr="C:\Documents and Settings\Administrator\My Documents\Dropbox\本社\●マルチ端末ホームページ\キャプチャデータ\名古屋\68169　Ｐｎｏｒｉｃｏ様\68169_7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225" y="1335088"/>
            <a:ext cx="1439863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7" name="Picture 4" descr="C:\Documents and Settings\Administrator\My Documents\Dropbox\本社\●マルチ端末ホームページ\キャプチャデータ\名古屋\68169　Ｐｎｏｒｉｃｏ様\68169_9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2150" y="1327150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8" name="Picture 2" descr="C:\Documents and Settings\Administrator\My Documents\Dropbox\本社\●マルチ端末ホームページ\キャプチャデータ\名古屋\68169　Ｐｎｏｒｉｃｏ様\68169_13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9663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Picture 3" descr="C:\Documents and Settings\Administrator\My Documents\Dropbox\本社\●マルチ端末ホームページ\キャプチャデータ\名古屋\68169　Ｐｎｏｒｉｃｏ様\68169_7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16063" y="2157413"/>
            <a:ext cx="1439862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10" name="Picture 4" descr="C:\Documents and Settings\Administrator\My Documents\Dropbox\本社\●マルチ端末ホームページ\キャプチャデータ\名古屋\68169　Ｐｎｏｒｉｃｏ様\68169_9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198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2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カワイイ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（ブルー）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HG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行書体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4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2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3143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3132" name="Text Box 11"/>
          <p:cNvSpPr txBox="1">
            <a:spLocks noChangeArrowheads="1"/>
          </p:cNvSpPr>
          <p:nvPr/>
        </p:nvSpPr>
        <p:spPr bwMode="auto">
          <a:xfrm>
            <a:off x="6663409" y="863600"/>
            <a:ext cx="1685077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施術の流れページを表示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3133" name="Text Box 11"/>
          <p:cNvSpPr txBox="1">
            <a:spLocks noChangeArrowheads="1"/>
          </p:cNvSpPr>
          <p:nvPr/>
        </p:nvSpPr>
        <p:spPr bwMode="auto">
          <a:xfrm>
            <a:off x="649279" y="863600"/>
            <a:ext cx="176202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【Pno rico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紹介ページを表示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3134" name="Text Box 11"/>
          <p:cNvSpPr txBox="1">
            <a:spLocks noChangeArrowheads="1"/>
          </p:cNvSpPr>
          <p:nvPr/>
        </p:nvSpPr>
        <p:spPr bwMode="auto">
          <a:xfrm>
            <a:off x="3733289" y="863600"/>
            <a:ext cx="1569660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269875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13.0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3.7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4" name="正方形/長方形 23"/>
          <p:cNvSpPr/>
          <p:nvPr/>
        </p:nvSpPr>
        <p:spPr bwMode="auto">
          <a:xfrm>
            <a:off x="1512888" y="2160588"/>
            <a:ext cx="1439862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/>
              <a:t>【</a:t>
            </a:r>
            <a:r>
              <a:rPr lang="ja-JP" altLang="en-US" sz="1200" dirty="0"/>
              <a:t>目安</a:t>
            </a:r>
            <a:r>
              <a:rPr lang="en-US" altLang="ja-JP" sz="1200" dirty="0"/>
              <a:t>】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高さ　</a:t>
            </a:r>
            <a:r>
              <a:rPr lang="en-US" altLang="ja-JP" sz="1200" dirty="0"/>
              <a:t>12.0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幅　　 </a:t>
            </a:r>
            <a:r>
              <a:rPr lang="en-US" altLang="ja-JP" sz="1200" dirty="0"/>
              <a:t>4.0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縦位置　</a:t>
            </a:r>
            <a:r>
              <a:rPr lang="en-US" altLang="ja-JP" sz="1200" dirty="0"/>
              <a:t>6.0 </a:t>
            </a:r>
            <a:r>
              <a:rPr lang="ja-JP" altLang="en-US" sz="1200" dirty="0"/>
              <a:t>㎝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dirty="0"/>
              <a:t>（左上隅）</a:t>
            </a:r>
            <a:endParaRPr lang="en-US" altLang="ja-JP" sz="12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200" dirty="0"/>
          </a:p>
        </p:txBody>
      </p:sp>
      <p:sp>
        <p:nvSpPr>
          <p:cNvPr id="26" name="正方形/長方形 25"/>
          <p:cNvSpPr/>
          <p:nvPr/>
        </p:nvSpPr>
        <p:spPr bwMode="auto">
          <a:xfrm>
            <a:off x="3232150" y="1331913"/>
            <a:ext cx="1439863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4475163" y="2160588"/>
            <a:ext cx="1441450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" name="正方形/長方形 27"/>
          <p:cNvSpPr/>
          <p:nvPr/>
        </p:nvSpPr>
        <p:spPr bwMode="auto">
          <a:xfrm>
            <a:off x="6215063" y="1331913"/>
            <a:ext cx="1439862" cy="4679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9" name="正方形/長方形 28"/>
          <p:cNvSpPr/>
          <p:nvPr/>
        </p:nvSpPr>
        <p:spPr bwMode="auto">
          <a:xfrm>
            <a:off x="7458075" y="2160588"/>
            <a:ext cx="1439863" cy="4319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pic>
        <p:nvPicPr>
          <p:cNvPr id="133126" name="Picture 2" descr="C:\Documents and Settings\Administrator\My Documents\Dropbox\本社\●マルチ端末ホームページ\キャプチャデータ\名古屋\68169　Ｐｎｏｒｉｃｏ様\68169_7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1330325"/>
            <a:ext cx="1439863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7" name="Picture 3" descr="C:\Documents and Settings\Administrator\My Documents\Dropbox\本社\●マルチ端末ホームページ\キャプチャデータ\名古屋\68169　Ｐｎｏｒｉｃｏ様\68169_9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6913" y="1328738"/>
            <a:ext cx="1439862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8" name="Picture 4" descr="C:\Documents and Settings\Administrator\My Documents\Dropbox\本社\●マルチ端末ホームページ\キャプチャデータ\名古屋\68169　Ｐｎｏｒｉｃｏ様\68169_13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4588" y="1333500"/>
            <a:ext cx="1439862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9" name="Picture 2" descr="C:\Documents and Settings\Administrator\My Documents\Dropbox\本社\●マルチ端末ホームページ\キャプチャデータ\名古屋\68169　Ｐｎｏｒｉｃｏ様\68169_7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16063" y="2168525"/>
            <a:ext cx="1439862" cy="430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0" name="Picture 3" descr="C:\Documents and Settings\Administrator\My Documents\Dropbox\本社\●マルチ端末ホームページ\キャプチャデータ\名古屋\68169　Ｐｎｏｒｉｃｏ様\68169_9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1988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1" name="Picture 4" descr="C:\Documents and Settings\Administrator\My Documents\Dropbox\本社\●マルチ端末ホームページ\キャプチャデータ\名古屋\68169　Ｐｎｏｒｉｃｏ様\68169_13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9663" y="2159000"/>
            <a:ext cx="1439862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5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カワイイ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（ブルー） 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HG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行書体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7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4156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4148" name="Text Box 11"/>
          <p:cNvSpPr txBox="1">
            <a:spLocks noChangeArrowheads="1"/>
          </p:cNvSpPr>
          <p:nvPr/>
        </p:nvSpPr>
        <p:spPr bwMode="auto">
          <a:xfrm>
            <a:off x="6375400" y="862013"/>
            <a:ext cx="22606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4149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4150" name="Text Box 11"/>
          <p:cNvSpPr txBox="1">
            <a:spLocks noChangeArrowheads="1"/>
          </p:cNvSpPr>
          <p:nvPr/>
        </p:nvSpPr>
        <p:spPr bwMode="auto">
          <a:xfrm>
            <a:off x="3560763" y="862013"/>
            <a:ext cx="1914525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フラワーリストページを表示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4151" name="図 14" descr="68255_7_12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14463"/>
            <a:ext cx="2881312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図 15" descr="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2613" y="1414463"/>
            <a:ext cx="2879725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図 16" descr="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0925" y="1403350"/>
            <a:ext cx="2879725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8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正方形/長方形 14"/>
          <p:cNvSpPr>
            <a:spLocks noChangeArrowheads="1"/>
          </p:cNvSpPr>
          <p:nvPr/>
        </p:nvSpPr>
        <p:spPr bwMode="auto">
          <a:xfrm>
            <a:off x="1030288" y="6359525"/>
            <a:ext cx="7897812" cy="219075"/>
          </a:xfrm>
          <a:prstGeom prst="rect">
            <a:avLst/>
          </a:prstGeom>
          <a:solidFill>
            <a:srgbClr val="F2F2F2">
              <a:alpha val="98000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HGP明朝E" pitchFamily="18" charset="-128"/>
                <a:cs typeface="+mn-cs"/>
              </a:defRPr>
            </a:lvl9pPr>
          </a:lstStyle>
          <a:p>
            <a:pPr algn="r">
              <a:defRPr/>
            </a:pPr>
            <a:endParaRPr lang="ja-JP" altLang="en-US" sz="1200" dirty="0">
              <a:solidFill>
                <a:schemeClr val="lt1"/>
              </a:solidFill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sp>
        <p:nvSpPr>
          <p:cNvPr id="135170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5171" name="図 15" descr="68255_7_4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63" y="1276350"/>
            <a:ext cx="1439862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図 16" descr="68255_7_4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188" y="2052638"/>
            <a:ext cx="1439862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図 17" descr="22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9125" y="1244600"/>
            <a:ext cx="1439863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図 18" descr="2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225" y="2041525"/>
            <a:ext cx="1439863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図 20" descr="33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2363" y="1244600"/>
            <a:ext cx="1439862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図 21" descr="33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75" y="2028825"/>
            <a:ext cx="1441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7" name="Text Box 11"/>
          <p:cNvSpPr txBox="1">
            <a:spLocks noChangeArrowheads="1"/>
          </p:cNvSpPr>
          <p:nvPr/>
        </p:nvSpPr>
        <p:spPr bwMode="auto">
          <a:xfrm>
            <a:off x="3560763" y="862013"/>
            <a:ext cx="1914525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フラワーリストページを表示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5178" name="Text Box 11"/>
          <p:cNvSpPr txBox="1">
            <a:spLocks noChangeArrowheads="1"/>
          </p:cNvSpPr>
          <p:nvPr/>
        </p:nvSpPr>
        <p:spPr bwMode="auto">
          <a:xfrm>
            <a:off x="6375400" y="862013"/>
            <a:ext cx="22606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" name="正方形/長方形 24"/>
          <p:cNvSpPr>
            <a:spLocks noChangeArrowheads="1"/>
          </p:cNvSpPr>
          <p:nvPr/>
        </p:nvSpPr>
        <p:spPr bwMode="auto">
          <a:xfrm>
            <a:off x="971600" y="6381328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anose="02020900000000000000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anose="02020900000000000000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anose="02020900000000000000" pitchFamily="18" charset="-128"/>
            </a:endParaRPr>
          </a:p>
        </p:txBody>
      </p:sp>
      <p:pic>
        <p:nvPicPr>
          <p:cNvPr id="136211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6210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7" name="正方形/長方形 38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36208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Text Box 11"/>
          <p:cNvSpPr txBox="1">
            <a:spLocks noChangeArrowheads="1"/>
          </p:cNvSpPr>
          <p:nvPr/>
        </p:nvSpPr>
        <p:spPr bwMode="auto">
          <a:xfrm>
            <a:off x="746125" y="862013"/>
            <a:ext cx="156845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店舗情報ページを表示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6199" name="図 21" descr="68255_7_2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3" y="1120775"/>
            <a:ext cx="1439862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図 22" descr="68255_7_25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2413" y="1733550"/>
            <a:ext cx="1439862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図 23" descr="2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5650" y="1063625"/>
            <a:ext cx="1439863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2" name="図 25" descr="2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25975" y="1754188"/>
            <a:ext cx="1439863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3" name="図 26" descr="3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6013" y="1084263"/>
            <a:ext cx="1439862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4" name="図 27" descr="3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1250" y="1765300"/>
            <a:ext cx="14398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5" name="Text Box 11"/>
          <p:cNvSpPr txBox="1">
            <a:spLocks noChangeArrowheads="1"/>
          </p:cNvSpPr>
          <p:nvPr/>
        </p:nvSpPr>
        <p:spPr bwMode="auto">
          <a:xfrm>
            <a:off x="3560763" y="862013"/>
            <a:ext cx="1914525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フラワーリストページを表示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6206" name="Text Box 11"/>
          <p:cNvSpPr txBox="1">
            <a:spLocks noChangeArrowheads="1"/>
          </p:cNvSpPr>
          <p:nvPr/>
        </p:nvSpPr>
        <p:spPr bwMode="auto">
          <a:xfrm>
            <a:off x="6375400" y="862013"/>
            <a:ext cx="2260600" cy="230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アクセスお問い合わせページを表示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6212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（ホワイト）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MS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ゴシック</a:t>
            </a:r>
            <a:endParaRPr lang="ja-JP" altLang="en-US" sz="1050" dirty="0">
              <a:latin typeface="HGS明朝E" pitchFamily="18" charset="-128"/>
              <a:ea typeface="HGS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C:\Users\gyoumu\Desktop\68538_あきつフルール\お祝い･お見舞い･ミニブーケ_1200.jpg"/>
          <p:cNvPicPr>
            <a:picLocks noChangeAspect="1" noChangeArrowheads="1"/>
          </p:cNvPicPr>
          <p:nvPr/>
        </p:nvPicPr>
        <p:blipFill>
          <a:blip r:embed="rId2" cstate="print"/>
          <a:srcRect b="37514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722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7222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ご注文・お問い合わせページを表示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7223" name="Text Box 11"/>
          <p:cNvSpPr txBox="1">
            <a:spLocks noChangeArrowheads="1"/>
          </p:cNvSpPr>
          <p:nvPr/>
        </p:nvSpPr>
        <p:spPr bwMode="auto">
          <a:xfrm>
            <a:off x="233363" y="863600"/>
            <a:ext cx="259556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お祝い･お見舞い･ミニブーケページを表示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7224" name="Text Box 11"/>
          <p:cNvSpPr txBox="1">
            <a:spLocks noChangeArrowheads="1"/>
          </p:cNvSpPr>
          <p:nvPr/>
        </p:nvSpPr>
        <p:spPr bwMode="auto">
          <a:xfrm>
            <a:off x="3394075" y="863600"/>
            <a:ext cx="22494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鉢物･スタンド花･仏花ページを表示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7225" name="Picture 3" descr="C:\Users\gyoumu\Desktop\68538_あきつフルール\鉢物･スタンド花･仏花_1200.jpg"/>
          <p:cNvPicPr>
            <a:picLocks noChangeAspect="1" noChangeArrowheads="1"/>
          </p:cNvPicPr>
          <p:nvPr/>
        </p:nvPicPr>
        <p:blipFill>
          <a:blip r:embed="rId5" cstate="print"/>
          <a:srcRect b="44199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6" name="Picture 4" descr="C:\Users\gyoumu\Desktop\68538_あきつフルール\ご注文・お問い合わせ_1200.jpg"/>
          <p:cNvPicPr>
            <a:picLocks noChangeAspect="1" noChangeArrowheads="1"/>
          </p:cNvPicPr>
          <p:nvPr/>
        </p:nvPicPr>
        <p:blipFill>
          <a:blip r:embed="rId6" cstate="print"/>
          <a:srcRect b="33348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dirty="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</a:t>
            </a: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 descr="C:\Users\gyoumu\Desktop\68538_あきつフルール\お祝い･お見舞い･ミニブーケ_480.jpg"/>
          <p:cNvPicPr>
            <a:picLocks noChangeAspect="1" noChangeArrowheads="1"/>
          </p:cNvPicPr>
          <p:nvPr/>
        </p:nvPicPr>
        <p:blipFill>
          <a:blip r:embed="rId2" cstate="print"/>
          <a:srcRect b="60220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824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5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8246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06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ご注文・お問い合わせページを表示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8247" name="Text Box 11"/>
          <p:cNvSpPr txBox="1">
            <a:spLocks noChangeArrowheads="1"/>
          </p:cNvSpPr>
          <p:nvPr/>
        </p:nvSpPr>
        <p:spPr bwMode="auto">
          <a:xfrm>
            <a:off x="231775" y="863600"/>
            <a:ext cx="25971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お祝い･お見舞い･ミニブーケページを表示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8248" name="Text Box 11"/>
          <p:cNvSpPr txBox="1">
            <a:spLocks noChangeArrowheads="1"/>
          </p:cNvSpPr>
          <p:nvPr/>
        </p:nvSpPr>
        <p:spPr bwMode="auto">
          <a:xfrm>
            <a:off x="3394075" y="863600"/>
            <a:ext cx="22479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鉢物･スタンド花･仏花ページを表示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8249" name="Picture 2" descr="C:\Users\gyoumu\Desktop\68538_あきつフルール\お祝い･お見舞い･ミニブーケ_480.jpg"/>
          <p:cNvPicPr>
            <a:picLocks noChangeAspect="1" noChangeArrowheads="1"/>
          </p:cNvPicPr>
          <p:nvPr/>
        </p:nvPicPr>
        <p:blipFill>
          <a:blip r:embed="rId2" cstate="print"/>
          <a:srcRect t="37944" b="25336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Picture 3" descr="C:\Users\gyoumu\Desktop\68538_あきつフルール\鉢物･スタンド花･仏花_480.jpg"/>
          <p:cNvPicPr>
            <a:picLocks noChangeAspect="1" noChangeArrowheads="1"/>
          </p:cNvPicPr>
          <p:nvPr/>
        </p:nvPicPr>
        <p:blipFill>
          <a:blip r:embed="rId5" cstate="print"/>
          <a:srcRect b="62332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Picture 3" descr="C:\Users\gyoumu\Desktop\68538_あきつフルール\鉢物･スタンド花･仏花_480.jpg"/>
          <p:cNvPicPr>
            <a:picLocks noChangeAspect="1" noChangeArrowheads="1"/>
          </p:cNvPicPr>
          <p:nvPr/>
        </p:nvPicPr>
        <p:blipFill>
          <a:blip r:embed="rId6" cstate="print"/>
          <a:srcRect t="38828" b="26401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2" name="Picture 4" descr="C:\Users\gyoumu\Desktop\68538_あきつフルール\ご注文・お問い合わせ_480.jpg"/>
          <p:cNvPicPr>
            <a:picLocks noChangeAspect="1" noChangeArrowheads="1"/>
          </p:cNvPicPr>
          <p:nvPr/>
        </p:nvPicPr>
        <p:blipFill>
          <a:blip r:embed="rId7" cstate="print"/>
          <a:srcRect b="63393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3" name="Picture 4" descr="C:\Users\gyoumu\Desktop\68538_あきつフルール\ご注文・お問い合わせ_480.jpg"/>
          <p:cNvPicPr>
            <a:picLocks noChangeAspect="1" noChangeArrowheads="1"/>
          </p:cNvPicPr>
          <p:nvPr/>
        </p:nvPicPr>
        <p:blipFill>
          <a:blip r:embed="rId7" cstate="print"/>
          <a:srcRect t="34918" b="31294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69636" name="Picture 8" descr="color-patern_alliance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69638" name="Text Box 11"/>
          <p:cNvSpPr txBox="1">
            <a:spLocks noChangeArrowheads="1"/>
          </p:cNvSpPr>
          <p:nvPr/>
        </p:nvSpPr>
        <p:spPr bwMode="auto">
          <a:xfrm>
            <a:off x="6688138" y="863600"/>
            <a:ext cx="16351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Felice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池下ページを表示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39" name="Text Box 11"/>
          <p:cNvSpPr txBox="1">
            <a:spLocks noChangeArrowheads="1"/>
          </p:cNvSpPr>
          <p:nvPr/>
        </p:nvSpPr>
        <p:spPr bwMode="auto">
          <a:xfrm>
            <a:off x="514350" y="863600"/>
            <a:ext cx="2032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フォルテシモ津島ページを表示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69640" name="Text Box 11"/>
          <p:cNvSpPr txBox="1">
            <a:spLocks noChangeArrowheads="1"/>
          </p:cNvSpPr>
          <p:nvPr/>
        </p:nvSpPr>
        <p:spPr bwMode="auto">
          <a:xfrm>
            <a:off x="3452813" y="863600"/>
            <a:ext cx="2130425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 Bridal salon tsushima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69641" name="Picture 2" descr="C:\Users\gyoumu\Desktop\68534_エステサロン　フォルテシモ津島\フォルテシモ津島_2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9642" name="Picture 2" descr="C:\Users\gyoumu\Desktop\68534_エステサロン　フォルテシモ津島\フォルテシモ津島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005200"/>
            <a:ext cx="1439862" cy="4319588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9643" name="Picture 3" descr="C:\Users\gyoumu\Desktop\68534_エステサロン　フォルテシモ津島\Bridal salon tsushima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9644" name="Picture 3" descr="C:\Users\gyoumu\Desktop\68534_エステサロン　フォルテシモ津島\Bridal salon tsushima_258.jpg"/>
          <p:cNvPicPr>
            <a:picLocks noChangeAspect="1" noChangeArrowheads="1"/>
          </p:cNvPicPr>
          <p:nvPr/>
        </p:nvPicPr>
        <p:blipFill>
          <a:blip r:embed="rId7" cstate="print"/>
          <a:srcRect b="-645"/>
          <a:stretch>
            <a:fillRect/>
          </a:stretch>
        </p:blipFill>
        <p:spPr bwMode="auto">
          <a:xfrm>
            <a:off x="4500563" y="2652900"/>
            <a:ext cx="1439862" cy="3671888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9645" name="Picture 4" descr="C:\Users\gyoumu\Desktop\68534_エステサロン　フォルテシモ津島\Felice池下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pic>
        <p:nvPicPr>
          <p:cNvPr id="69646" name="Picture 4" descr="C:\Users\gyoumu\Desktop\68534_エステサロン　フォルテシモ津島\Felice池下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005200"/>
            <a:ext cx="1439863" cy="4319588"/>
          </a:xfrm>
          <a:prstGeom prst="rect">
            <a:avLst/>
          </a:prstGeom>
          <a:noFill/>
          <a:ln w="127">
            <a:solidFill>
              <a:srgbClr val="FFCCFF"/>
            </a:solidFill>
            <a:miter lim="800000"/>
            <a:headEnd/>
            <a:tailEnd/>
          </a:ln>
        </p:spPr>
      </p:pic>
      <p:sp>
        <p:nvSpPr>
          <p:cNvPr id="69634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 dirty="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1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（ピンク）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 descr="C:\Users\gyoumu\Desktop\68538_あきつフルール\お祝い･お見舞い･ミニブーケ_258.jpg"/>
          <p:cNvPicPr>
            <a:picLocks noChangeAspect="1" noChangeArrowheads="1"/>
          </p:cNvPicPr>
          <p:nvPr/>
        </p:nvPicPr>
        <p:blipFill>
          <a:blip r:embed="rId2" cstate="print"/>
          <a:srcRect b="8521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3926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9270" name="Text Box 11"/>
          <p:cNvSpPr txBox="1">
            <a:spLocks noChangeArrowheads="1"/>
          </p:cNvSpPr>
          <p:nvPr/>
        </p:nvSpPr>
        <p:spPr bwMode="auto">
          <a:xfrm>
            <a:off x="6375400" y="863600"/>
            <a:ext cx="22621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ご注文・お問い合わせページを表示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9271" name="Text Box 11"/>
          <p:cNvSpPr txBox="1">
            <a:spLocks noChangeArrowheads="1"/>
          </p:cNvSpPr>
          <p:nvPr/>
        </p:nvSpPr>
        <p:spPr bwMode="auto">
          <a:xfrm>
            <a:off x="231775" y="863600"/>
            <a:ext cx="2595563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お祝い･お見舞い･ミニブーケページを表示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39272" name="Text Box 11"/>
          <p:cNvSpPr txBox="1">
            <a:spLocks noChangeArrowheads="1"/>
          </p:cNvSpPr>
          <p:nvPr/>
        </p:nvSpPr>
        <p:spPr bwMode="auto">
          <a:xfrm>
            <a:off x="3394075" y="863600"/>
            <a:ext cx="22494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鉢物･スタンド花･仏花ページを表示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39273" name="Picture 2" descr="C:\Users\gyoumu\Desktop\68538_あきつフルール\お祝い･お見舞い･ミニブーケ_258.jpg"/>
          <p:cNvPicPr>
            <a:picLocks noChangeAspect="1" noChangeArrowheads="1"/>
          </p:cNvPicPr>
          <p:nvPr/>
        </p:nvPicPr>
        <p:blipFill>
          <a:blip r:embed="rId2" cstate="print"/>
          <a:srcRect t="14326" b="7202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4" name="Picture 3" descr="C:\Users\gyoumu\Desktop\68538_あきつフルール\鉢物･スタンド花･仏花_258.jpg"/>
          <p:cNvPicPr>
            <a:picLocks noChangeAspect="1" noChangeArrowheads="1"/>
          </p:cNvPicPr>
          <p:nvPr/>
        </p:nvPicPr>
        <p:blipFill>
          <a:blip r:embed="rId5" cstate="print"/>
          <a:srcRect b="85464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5" name="Picture 3" descr="C:\Users\gyoumu\Desktop\68538_あきつフルール\鉢物･スタンド花･仏花_258.jpg"/>
          <p:cNvPicPr>
            <a:picLocks noChangeAspect="1" noChangeArrowheads="1"/>
          </p:cNvPicPr>
          <p:nvPr/>
        </p:nvPicPr>
        <p:blipFill>
          <a:blip r:embed="rId5" cstate="print"/>
          <a:srcRect t="17134" b="69449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6" name="Picture 4" descr="C:\Users\gyoumu\Desktop\68538_あきつフルール\ご注文・お問い合わせ_258.jpg"/>
          <p:cNvPicPr>
            <a:picLocks noChangeAspect="1" noChangeArrowheads="1"/>
          </p:cNvPicPr>
          <p:nvPr/>
        </p:nvPicPr>
        <p:blipFill>
          <a:blip r:embed="rId6" cstate="print"/>
          <a:srcRect b="69594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7" name="Picture 4" descr="C:\Users\gyoumu\Desktop\68538_あきつフルール\ご注文・お問い合わせ_258.jpg"/>
          <p:cNvPicPr>
            <a:picLocks noChangeAspect="1" noChangeArrowheads="1"/>
          </p:cNvPicPr>
          <p:nvPr/>
        </p:nvPicPr>
        <p:blipFill>
          <a:blip r:embed="rId6" cstate="print"/>
          <a:srcRect t="33681" b="38254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 eaLnBrk="0" hangingPunct="0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 eaLnBrk="0" hangingPunct="0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C:\Users\gyoumu\Desktop\68526_花工房ドヌーヴ\freshflowe_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4029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3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0294" name="Text Box 11"/>
          <p:cNvSpPr txBox="1">
            <a:spLocks noChangeArrowheads="1"/>
          </p:cNvSpPr>
          <p:nvPr/>
        </p:nvSpPr>
        <p:spPr bwMode="auto">
          <a:xfrm>
            <a:off x="6750050" y="863600"/>
            <a:ext cx="15128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【wedding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0295" name="Text Box 11"/>
          <p:cNvSpPr txBox="1">
            <a:spLocks noChangeArrowheads="1"/>
          </p:cNvSpPr>
          <p:nvPr/>
        </p:nvSpPr>
        <p:spPr bwMode="auto">
          <a:xfrm>
            <a:off x="706438" y="863600"/>
            <a:ext cx="1649412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【freshflower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0296" name="Text Box 11"/>
          <p:cNvSpPr txBox="1">
            <a:spLocks noChangeArrowheads="1"/>
          </p:cNvSpPr>
          <p:nvPr/>
        </p:nvSpPr>
        <p:spPr bwMode="auto">
          <a:xfrm>
            <a:off x="3813175" y="863600"/>
            <a:ext cx="1411288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【school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0297" name="Picture 3" descr="C:\Users\gyoumu\Desktop\68526_花工房ドヌーヴ\school _1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8" name="Picture 4" descr="C:\Users\gyoumu\Desktop\68526_花工房ドヌーヴ\wedding_12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0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 descr="C:\Users\gyoumu\Desktop\68526_花工房ドヌーヴ\freshflower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41316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1318" name="Text Box 11"/>
          <p:cNvSpPr txBox="1">
            <a:spLocks noChangeArrowheads="1"/>
          </p:cNvSpPr>
          <p:nvPr/>
        </p:nvSpPr>
        <p:spPr bwMode="auto">
          <a:xfrm>
            <a:off x="6750050" y="863600"/>
            <a:ext cx="1511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【wedding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1319" name="Text Box 11"/>
          <p:cNvSpPr txBox="1">
            <a:spLocks noChangeArrowheads="1"/>
          </p:cNvSpPr>
          <p:nvPr/>
        </p:nvSpPr>
        <p:spPr bwMode="auto">
          <a:xfrm>
            <a:off x="704850" y="863600"/>
            <a:ext cx="1651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【freshflower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1320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1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【school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1321" name="Picture 2" descr="C:\Users\gyoumu\Desktop\68526_花工房ドヌーヴ\freshflower_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2" name="Picture 3" descr="C:\Users\gyoumu\Desktop\68526_花工房ドヌーヴ\school _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3" name="Picture 3" descr="C:\Users\gyoumu\Desktop\68526_花工房ドヌーヴ\school _4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4" name="Picture 4" descr="C:\Users\gyoumu\Desktop\68526_花工房ドヌーヴ\wedding_4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5" name="Picture 4" descr="C:\Users\gyoumu\Desktop\68526_花工房ドヌーヴ\wedding_4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7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2" descr="C:\Users\gyoumu\Desktop\68526_花工房ドヌーヴ\freshflower_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38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pic>
        <p:nvPicPr>
          <p:cNvPr id="142340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 eaLnBrk="0" hangingPunct="0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2342" name="Text Box 11"/>
          <p:cNvSpPr txBox="1">
            <a:spLocks noChangeArrowheads="1"/>
          </p:cNvSpPr>
          <p:nvPr/>
        </p:nvSpPr>
        <p:spPr bwMode="auto">
          <a:xfrm>
            <a:off x="6750050" y="863600"/>
            <a:ext cx="15113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【wedding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2343" name="Text Box 11"/>
          <p:cNvSpPr txBox="1">
            <a:spLocks noChangeArrowheads="1"/>
          </p:cNvSpPr>
          <p:nvPr/>
        </p:nvSpPr>
        <p:spPr bwMode="auto">
          <a:xfrm>
            <a:off x="704850" y="863600"/>
            <a:ext cx="165100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【freshflower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2344" name="Text Box 11"/>
          <p:cNvSpPr txBox="1">
            <a:spLocks noChangeArrowheads="1"/>
          </p:cNvSpPr>
          <p:nvPr/>
        </p:nvSpPr>
        <p:spPr bwMode="auto">
          <a:xfrm>
            <a:off x="3810000" y="863600"/>
            <a:ext cx="1416050" cy="230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【school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2345" name="Picture 2" descr="C:\Users\gyoumu\Desktop\68526_花工房ドヌーヴ\freshflower_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6" name="Picture 3" descr="C:\Users\gyoumu\Desktop\68526_花工房ドヌーヴ\school _2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7" name="Picture 3" descr="C:\Users\gyoumu\Desktop\68526_花工房ドヌーヴ\school _2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8" name="Picture 4" descr="C:\Users\gyoumu\Desktop\68526_花工房ドヌーヴ\wedding_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9" name="Picture 4" descr="C:\Users\gyoumu\Desktop\68526_花工房ドヌーヴ\wedding_2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5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ja-JP" altLang="en-US" sz="3600">
              <a:solidFill>
                <a:srgbClr val="FFFFFF"/>
              </a:solidFill>
              <a:latin typeface="Calibri" pitchFamily="34" charset="0"/>
              <a:ea typeface="HGP明朝E" pitchFamily="18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カワイイ</a:t>
            </a:r>
            <a:r>
              <a:rPr lang="en-US" altLang="ja-JP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6  </a:t>
            </a:r>
            <a:r>
              <a:rPr lang="ja-JP" altLang="en-US" sz="1050" smtClean="0">
                <a:latin typeface="HGP明朝E" panose="02020900000000000000" pitchFamily="18" charset="-128"/>
                <a:ea typeface="HGP明朝E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050" dirty="0">
              <a:latin typeface="HGP明朝E" panose="02020900000000000000" pitchFamily="18" charset="-128"/>
              <a:ea typeface="HGP明朝E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 descr="C:\Users\gyoumu\Desktop\68287_カラー＆総合セラピースクール・スペースアンジュ\カラー＆アロマセラピー_1200.jpg"/>
          <p:cNvPicPr>
            <a:picLocks noChangeAspect="1" noChangeArrowheads="1"/>
          </p:cNvPicPr>
          <p:nvPr/>
        </p:nvPicPr>
        <p:blipFill>
          <a:blip r:embed="rId2" cstate="print"/>
          <a:srcRect b="72028"/>
          <a:stretch>
            <a:fillRect/>
          </a:stretch>
        </p:blipFill>
        <p:spPr bwMode="auto">
          <a:xfrm>
            <a:off x="17938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3364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7086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マルチ端末ＰＣページ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3366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個人セッションページを表示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3367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カラー＆アロマセラピーページを表示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3368" name="Text Box 11"/>
          <p:cNvSpPr txBox="1">
            <a:spLocks noChangeArrowheads="1"/>
          </p:cNvSpPr>
          <p:nvPr/>
        </p:nvSpPr>
        <p:spPr bwMode="auto">
          <a:xfrm>
            <a:off x="3041650" y="863600"/>
            <a:ext cx="2954338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トータルセラピー＆オリジナル講座ページを表示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3369" name="Picture 3" descr="C:\Users\gyoumu\Desktop\68287_カラー＆総合セラピースクール・スペースアンジュ\トータルセラピー＆オリジナル講座_1200.jpg"/>
          <p:cNvPicPr>
            <a:picLocks noChangeAspect="1" noChangeArrowheads="1"/>
          </p:cNvPicPr>
          <p:nvPr/>
        </p:nvPicPr>
        <p:blipFill>
          <a:blip r:embed="rId5" cstate="print"/>
          <a:srcRect b="24174"/>
          <a:stretch>
            <a:fillRect/>
          </a:stretch>
        </p:blipFill>
        <p:spPr bwMode="auto">
          <a:xfrm>
            <a:off x="3132138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0" name="Picture 4" descr="C:\Users\gyoumu\Desktop\68287_カラー＆総合セラピースクール・スペースアンジュ\個人セッション_1200.jpg"/>
          <p:cNvPicPr>
            <a:picLocks noChangeAspect="1" noChangeArrowheads="1"/>
          </p:cNvPicPr>
          <p:nvPr/>
        </p:nvPicPr>
        <p:blipFill>
          <a:blip r:embed="rId6" cstate="print"/>
          <a:srcRect b="42859"/>
          <a:stretch>
            <a:fillRect/>
          </a:stretch>
        </p:blipFill>
        <p:spPr bwMode="auto">
          <a:xfrm>
            <a:off x="6119813" y="1341438"/>
            <a:ext cx="28797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1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C:\Users\gyoumu\Desktop\68287_カラー＆総合セラピースクール・スペースアンジュ\カラー＆アロマセラピー_480.jpg"/>
          <p:cNvPicPr>
            <a:picLocks noChangeAspect="1" noChangeArrowheads="1"/>
          </p:cNvPicPr>
          <p:nvPr/>
        </p:nvPicPr>
        <p:blipFill>
          <a:blip r:embed="rId2" cstate="print"/>
          <a:srcRect b="81517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4388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マルチ端末スマホページ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4390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45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個人セッションページを表示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4391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カラー＆アロマセラピーページを表示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4392" name="Text Box 11"/>
          <p:cNvSpPr txBox="1">
            <a:spLocks noChangeArrowheads="1"/>
          </p:cNvSpPr>
          <p:nvPr/>
        </p:nvSpPr>
        <p:spPr bwMode="auto">
          <a:xfrm>
            <a:off x="3040063" y="863600"/>
            <a:ext cx="295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トータルセラピー＆オリジナル講座ページを表示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4393" name="Picture 2" descr="C:\Users\gyoumu\Desktop\68287_カラー＆総合セラピースクール・スペースアンジュ\カラー＆アロマセラピー_480.jpg"/>
          <p:cNvPicPr>
            <a:picLocks noChangeAspect="1" noChangeArrowheads="1"/>
          </p:cNvPicPr>
          <p:nvPr/>
        </p:nvPicPr>
        <p:blipFill>
          <a:blip r:embed="rId5" cstate="print"/>
          <a:srcRect t="20758" b="62180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4" name="Picture 3" descr="C:\Users\gyoumu\Desktop\68287_カラー＆総合セラピースクール・スペースアンジュ\トータルセラピー＆オリジナル講座_480.jpg"/>
          <p:cNvPicPr>
            <a:picLocks noChangeAspect="1" noChangeArrowheads="1"/>
          </p:cNvPicPr>
          <p:nvPr/>
        </p:nvPicPr>
        <p:blipFill>
          <a:blip r:embed="rId6" cstate="print"/>
          <a:srcRect b="68877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5" name="Picture 3" descr="C:\Users\gyoumu\Desktop\68287_カラー＆総合セラピースクール・スペースアンジュ\トータルセラピー＆オリジナル講座_480.jpg"/>
          <p:cNvPicPr>
            <a:picLocks noChangeAspect="1" noChangeArrowheads="1"/>
          </p:cNvPicPr>
          <p:nvPr/>
        </p:nvPicPr>
        <p:blipFill>
          <a:blip r:embed="rId6" cstate="print"/>
          <a:srcRect t="34476" b="36795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4" descr="C:\Users\gyoumu\Desktop\68287_カラー＆総合セラピースクール・スペースアンジュ\個人セッション_480.jpg"/>
          <p:cNvPicPr>
            <a:picLocks noChangeAspect="1" noChangeArrowheads="1"/>
          </p:cNvPicPr>
          <p:nvPr/>
        </p:nvPicPr>
        <p:blipFill>
          <a:blip r:embed="rId7" cstate="print"/>
          <a:srcRect b="74747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7" name="Picture 4" descr="C:\Users\gyoumu\Desktop\68287_カラー＆総合セラピースクール・スペースアンジュ\個人セッション_480.jpg"/>
          <p:cNvPicPr>
            <a:picLocks noChangeAspect="1" noChangeArrowheads="1"/>
          </p:cNvPicPr>
          <p:nvPr/>
        </p:nvPicPr>
        <p:blipFill>
          <a:blip r:embed="rId7" cstate="print"/>
          <a:srcRect t="26419" b="50272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8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2" descr="C:\Users\gyoumu\Desktop\68287_カラー＆総合セラピースクール・スペースアンジュ\カラー＆アロマセラピー_258.jpg"/>
          <p:cNvPicPr>
            <a:picLocks noChangeAspect="1" noChangeArrowheads="1"/>
          </p:cNvPicPr>
          <p:nvPr/>
        </p:nvPicPr>
        <p:blipFill>
          <a:blip r:embed="rId2" cstate="print"/>
          <a:srcRect b="87431"/>
          <a:stretch>
            <a:fillRect/>
          </a:stretch>
        </p:blipFill>
        <p:spPr bwMode="auto">
          <a:xfrm>
            <a:off x="250825" y="1341438"/>
            <a:ext cx="14414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0" name="Picture 3" descr="C2_ﾛｺﾞ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正方形/長方形 24"/>
          <p:cNvSpPr>
            <a:spLocks noChangeArrowheads="1"/>
          </p:cNvSpPr>
          <p:nvPr/>
        </p:nvSpPr>
        <p:spPr bwMode="auto">
          <a:xfrm>
            <a:off x="255588" y="485775"/>
            <a:ext cx="6973887" cy="98425"/>
          </a:xfrm>
          <a:prstGeom prst="rect">
            <a:avLst/>
          </a:prstGeom>
          <a:solidFill>
            <a:srgbClr val="F2F2F2">
              <a:alpha val="9882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45412" name="Picture 8" descr="color-patern_alliance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35850" y="238125"/>
            <a:ext cx="1489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タイトル 1"/>
          <p:cNvSpPr txBox="1">
            <a:spLocks/>
          </p:cNvSpPr>
          <p:nvPr/>
        </p:nvSpPr>
        <p:spPr bwMode="auto">
          <a:xfrm>
            <a:off x="152400" y="177800"/>
            <a:ext cx="7086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>
                <a:latin typeface="Calibri" pitchFamily="34" charset="0"/>
                <a:ea typeface="HGP明朝E" pitchFamily="18" charset="-128"/>
              </a:rPr>
              <a:t>マルチ端末ケータイページ</a:t>
            </a:r>
            <a:endParaRPr lang="ja-JP" altLang="en-US" sz="140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45414" name="Text Box 11"/>
          <p:cNvSpPr txBox="1">
            <a:spLocks noChangeArrowheads="1"/>
          </p:cNvSpPr>
          <p:nvPr/>
        </p:nvSpPr>
        <p:spPr bwMode="auto">
          <a:xfrm>
            <a:off x="6548438" y="863600"/>
            <a:ext cx="191611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個人セッションページを表示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5415" name="Text Box 11"/>
          <p:cNvSpPr txBox="1">
            <a:spLocks noChangeArrowheads="1"/>
          </p:cNvSpPr>
          <p:nvPr/>
        </p:nvSpPr>
        <p:spPr bwMode="auto">
          <a:xfrm>
            <a:off x="341313" y="863600"/>
            <a:ext cx="23780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カラー＆アロマセラピーページを表示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145416" name="Text Box 11"/>
          <p:cNvSpPr txBox="1">
            <a:spLocks noChangeArrowheads="1"/>
          </p:cNvSpPr>
          <p:nvPr/>
        </p:nvSpPr>
        <p:spPr bwMode="auto">
          <a:xfrm>
            <a:off x="3040063" y="863600"/>
            <a:ext cx="295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トータルセラピー＆オリジナル講座ページを表示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145417" name="Picture 2" descr="C:\Users\gyoumu\Desktop\68287_カラー＆総合セラピースクール・スペースアンジュ\カラー＆アロマセラピー_258.jpg"/>
          <p:cNvPicPr>
            <a:picLocks noChangeAspect="1" noChangeArrowheads="1"/>
          </p:cNvPicPr>
          <p:nvPr/>
        </p:nvPicPr>
        <p:blipFill>
          <a:blip r:embed="rId2" cstate="print"/>
          <a:srcRect t="13342" b="75055"/>
          <a:stretch>
            <a:fillRect/>
          </a:stretch>
        </p:blipFill>
        <p:spPr bwMode="auto">
          <a:xfrm>
            <a:off x="154781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8" name="Picture 3" descr="C:\Users\gyoumu\Desktop\68287_カラー＆総合セラピースクール・スペースアンジュ\トータルセラピー＆オリジナル講座_258.jpg"/>
          <p:cNvPicPr>
            <a:picLocks noChangeAspect="1" noChangeArrowheads="1"/>
          </p:cNvPicPr>
          <p:nvPr/>
        </p:nvPicPr>
        <p:blipFill>
          <a:blip r:embed="rId5" cstate="print"/>
          <a:srcRect b="70262"/>
          <a:stretch>
            <a:fillRect/>
          </a:stretch>
        </p:blipFill>
        <p:spPr bwMode="auto">
          <a:xfrm>
            <a:off x="3203575" y="1341438"/>
            <a:ext cx="143986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9" name="Picture 3" descr="C:\Users\gyoumu\Desktop\68287_カラー＆総合セラピースクール・スペースアンジュ\トータルセラピー＆オリジナル講座_258.jpg"/>
          <p:cNvPicPr>
            <a:picLocks noChangeAspect="1" noChangeArrowheads="1"/>
          </p:cNvPicPr>
          <p:nvPr/>
        </p:nvPicPr>
        <p:blipFill>
          <a:blip r:embed="rId5" cstate="print"/>
          <a:srcRect t="30653" b="41898"/>
          <a:stretch>
            <a:fillRect/>
          </a:stretch>
        </p:blipFill>
        <p:spPr bwMode="auto">
          <a:xfrm>
            <a:off x="4500563" y="2133600"/>
            <a:ext cx="1439862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0" name="Picture 4" descr="C:\Users\gyoumu\Desktop\68287_カラー＆総合セラピースクール・スペースアンジュ\個人セッション_258.jpg"/>
          <p:cNvPicPr>
            <a:picLocks noChangeAspect="1" noChangeArrowheads="1"/>
          </p:cNvPicPr>
          <p:nvPr/>
        </p:nvPicPr>
        <p:blipFill>
          <a:blip r:embed="rId6" cstate="print"/>
          <a:srcRect b="80287"/>
          <a:stretch>
            <a:fillRect/>
          </a:stretch>
        </p:blipFill>
        <p:spPr bwMode="auto">
          <a:xfrm>
            <a:off x="6227763" y="1341438"/>
            <a:ext cx="1439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1" name="Picture 4" descr="C:\Users\gyoumu\Desktop\68287_カラー＆総合セラピースクール・スペースアンジュ\個人セッション_258.jpg"/>
          <p:cNvPicPr>
            <a:picLocks noChangeAspect="1" noChangeArrowheads="1"/>
          </p:cNvPicPr>
          <p:nvPr/>
        </p:nvPicPr>
        <p:blipFill>
          <a:blip r:embed="rId6" cstate="print"/>
          <a:srcRect t="20016" b="61789"/>
          <a:stretch>
            <a:fillRect/>
          </a:stretch>
        </p:blipFill>
        <p:spPr bwMode="auto">
          <a:xfrm>
            <a:off x="7451725" y="2133600"/>
            <a:ext cx="1439863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2" name="正方形/長方形 24"/>
          <p:cNvSpPr>
            <a:spLocks noChangeArrowheads="1"/>
          </p:cNvSpPr>
          <p:nvPr/>
        </p:nvSpPr>
        <p:spPr bwMode="auto">
          <a:xfrm>
            <a:off x="1022350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24200" y="6362700"/>
            <a:ext cx="5740400" cy="90024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>
              <a:defRPr/>
            </a:pP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【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テンプレート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】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キレイ</a:t>
            </a:r>
            <a:r>
              <a:rPr lang="en-US" altLang="ja-JP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3  </a:t>
            </a:r>
            <a:r>
              <a:rPr lang="ja-JP" altLang="en-US" sz="1050" smtClean="0">
                <a:latin typeface="HGP明朝E" panose="02020900000000000000" pitchFamily="18" charset="-128"/>
                <a:ea typeface="HGP明朝E" panose="02020900000000000000" pitchFamily="18" charset="-128"/>
                <a:sym typeface="HGP明朝E" panose="02020900000000000000" pitchFamily="18" charset="-128"/>
              </a:rPr>
              <a:t>（グリーン） </a:t>
            </a: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smtClean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  <a:p>
            <a:pPr algn="r">
              <a:defRPr/>
            </a:pPr>
            <a:endParaRPr lang="ja-JP" altLang="en-US" sz="1050" dirty="0">
              <a:latin typeface="HGP明朝E" panose="02020900000000000000" pitchFamily="18" charset="-128"/>
              <a:ea typeface="HGP明朝E" panose="02020900000000000000" pitchFamily="18" charset="-128"/>
              <a:sym typeface="HGP明朝E" panose="020209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Text Box 8"/>
          <p:cNvSpPr txBox="1">
            <a:spLocks noChangeArrowheads="1"/>
          </p:cNvSpPr>
          <p:nvPr/>
        </p:nvSpPr>
        <p:spPr bwMode="auto">
          <a:xfrm>
            <a:off x="684213" y="6003519"/>
            <a:ext cx="669766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en-US" altLang="ja-JP" sz="1000" dirty="0">
                <a:latin typeface="Calibri" pitchFamily="34" charset="0"/>
                <a:ea typeface="HGS明朝E" pitchFamily="18" charset="-128"/>
              </a:rPr>
              <a:t>※</a:t>
            </a:r>
            <a:r>
              <a:rPr lang="ja-JP" altLang="en-US" sz="1000" dirty="0">
                <a:latin typeface="Calibri" pitchFamily="34" charset="0"/>
                <a:ea typeface="HGS明朝E" pitchFamily="18" charset="-128"/>
              </a:rPr>
              <a:t>独自ドメインは、新規取得の場合のみドメイン取得費用（年額）別途。</a:t>
            </a:r>
          </a:p>
        </p:txBody>
      </p:sp>
      <p:sp>
        <p:nvSpPr>
          <p:cNvPr id="131078" name="正方形/長方形 19"/>
          <p:cNvSpPr>
            <a:spLocks noChangeArrowheads="1"/>
          </p:cNvSpPr>
          <p:nvPr/>
        </p:nvSpPr>
        <p:spPr bwMode="auto">
          <a:xfrm>
            <a:off x="684213" y="6182907"/>
            <a:ext cx="70326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.com/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.net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/.org/.biz/.info/.de/.be/.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es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nl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1,630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mobi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/.in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1,920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.me/.cc/.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ch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dk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/.at/.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li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　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2,890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</a:t>
            </a:r>
          </a:p>
        </p:txBody>
      </p:sp>
      <p:sp>
        <p:nvSpPr>
          <p:cNvPr id="131079" name="正方形/長方形 20"/>
          <p:cNvSpPr>
            <a:spLocks noChangeArrowheads="1"/>
          </p:cNvSpPr>
          <p:nvPr/>
        </p:nvSpPr>
        <p:spPr bwMode="auto">
          <a:xfrm>
            <a:off x="684213" y="6335307"/>
            <a:ext cx="3651925" cy="2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2" rIns="91422" bIns="45712">
            <a:spAutoFit/>
          </a:bodyPr>
          <a:lstStyle/>
          <a:p>
            <a:pPr algn="l" defTabSz="912813">
              <a:spcBef>
                <a:spcPct val="50000"/>
              </a:spcBef>
            </a:pP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.nu/.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tv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tw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/.</a:t>
            </a:r>
            <a:r>
              <a:rPr lang="en-US" altLang="ja-JP" sz="900" dirty="0" err="1">
                <a:latin typeface="Calibri" pitchFamily="34" charset="0"/>
                <a:ea typeface="HGS明朝E" pitchFamily="18" charset="-128"/>
              </a:rPr>
              <a:t>jp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5,800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円（年間）　　■</a:t>
            </a:r>
            <a:r>
              <a:rPr lang="en-US" altLang="ja-JP" sz="900" dirty="0">
                <a:latin typeface="Calibri" pitchFamily="34" charset="0"/>
                <a:ea typeface="HGS明朝E" pitchFamily="18" charset="-128"/>
              </a:rPr>
              <a:t>.am/.fm/.to </a:t>
            </a:r>
            <a:r>
              <a:rPr lang="en-US" altLang="ja-JP" sz="900" dirty="0" smtClean="0">
                <a:latin typeface="Calibri" pitchFamily="34" charset="0"/>
                <a:ea typeface="HGS明朝E" pitchFamily="18" charset="-128"/>
              </a:rPr>
              <a:t>11,640</a:t>
            </a:r>
            <a:r>
              <a:rPr lang="ja-JP" altLang="en-US" sz="900" dirty="0" smtClean="0">
                <a:latin typeface="Calibri" pitchFamily="34" charset="0"/>
                <a:ea typeface="HGS明朝E" pitchFamily="18" charset="-128"/>
              </a:rPr>
              <a:t>円</a:t>
            </a:r>
            <a:r>
              <a:rPr lang="ja-JP" altLang="en-US" sz="900" dirty="0">
                <a:latin typeface="Calibri" pitchFamily="34" charset="0"/>
                <a:ea typeface="HGS明朝E" pitchFamily="18" charset="-128"/>
              </a:rPr>
              <a:t>（年間）</a:t>
            </a:r>
          </a:p>
        </p:txBody>
      </p:sp>
      <p:pic>
        <p:nvPicPr>
          <p:cNvPr id="131080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288" y="60325"/>
            <a:ext cx="151288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1" name="Line 5"/>
          <p:cNvSpPr>
            <a:spLocks noChangeShapeType="1"/>
          </p:cNvSpPr>
          <p:nvPr/>
        </p:nvSpPr>
        <p:spPr bwMode="auto">
          <a:xfrm>
            <a:off x="0" y="549275"/>
            <a:ext cx="9144000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sp>
        <p:nvSpPr>
          <p:cNvPr id="131082" name="正方形/長方形 4"/>
          <p:cNvSpPr>
            <a:spLocks noChangeArrowheads="1"/>
          </p:cNvSpPr>
          <p:nvPr/>
        </p:nvSpPr>
        <p:spPr bwMode="auto">
          <a:xfrm>
            <a:off x="6259513" y="185738"/>
            <a:ext cx="2339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l" defTabSz="912813"/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― 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１</a:t>
            </a:r>
            <a:r>
              <a:rPr lang="en-US" altLang="ja-JP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.</a:t>
            </a:r>
            <a:r>
              <a:rPr lang="ja-JP" altLang="en-US" sz="1400" b="1" dirty="0">
                <a:solidFill>
                  <a:srgbClr val="404040"/>
                </a:solidFill>
                <a:latin typeface="HGP明朝E" pitchFamily="18" charset="-128"/>
                <a:ea typeface="HGP明朝E" pitchFamily="18" charset="-128"/>
              </a:rPr>
              <a:t>料金・申込方法</a:t>
            </a:r>
          </a:p>
        </p:txBody>
      </p:sp>
      <p:sp>
        <p:nvSpPr>
          <p:cNvPr id="131083" name="Line 5"/>
          <p:cNvSpPr>
            <a:spLocks noChangeShapeType="1"/>
          </p:cNvSpPr>
          <p:nvPr/>
        </p:nvSpPr>
        <p:spPr bwMode="auto">
          <a:xfrm>
            <a:off x="858838" y="1422400"/>
            <a:ext cx="6913562" cy="0"/>
          </a:xfrm>
          <a:prstGeom prst="line">
            <a:avLst/>
          </a:prstGeom>
          <a:noFill/>
          <a:ln w="3175">
            <a:solidFill>
              <a:srgbClr val="C0C0C0"/>
            </a:solidFill>
            <a:round/>
            <a:headEnd/>
            <a:tailEnd/>
          </a:ln>
        </p:spPr>
        <p:txBody>
          <a:bodyPr lIns="91422" tIns="45712" rIns="91422" bIns="45712"/>
          <a:lstStyle/>
          <a:p>
            <a:endParaRPr lang="ja-JP" altLang="en-US"/>
          </a:p>
        </p:txBody>
      </p:sp>
      <p:pic>
        <p:nvPicPr>
          <p:cNvPr id="131084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35" y="698500"/>
            <a:ext cx="22320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5" name="タイトル 1"/>
          <p:cNvSpPr txBox="1">
            <a:spLocks/>
          </p:cNvSpPr>
          <p:nvPr/>
        </p:nvSpPr>
        <p:spPr bwMode="auto">
          <a:xfrm>
            <a:off x="3028950" y="801485"/>
            <a:ext cx="554355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2400" dirty="0">
                <a:latin typeface="HGP明朝E" pitchFamily="18" charset="-128"/>
                <a:ea typeface="HGP明朝E" pitchFamily="18" charset="-128"/>
              </a:rPr>
              <a:t>マルチデバイス・ホームページ・システム</a:t>
            </a:r>
            <a:endParaRPr lang="ja-JP" altLang="en-US" sz="2400" dirty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sp>
        <p:nvSpPr>
          <p:cNvPr id="131091" name="スライド番号プレースホルダ 3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36D642-8B94-45E6-9AE7-AA55B7993DA3}" type="slidenum">
              <a:rPr lang="ja-JP" altLang="en-US" smtClean="0">
                <a:solidFill>
                  <a:srgbClr val="898989"/>
                </a:solidFill>
              </a:rPr>
              <a:pPr/>
              <a:t>77</a:t>
            </a:fld>
            <a:endParaRPr lang="ja-JP" altLang="en-US" smtClean="0">
              <a:solidFill>
                <a:srgbClr val="898989"/>
              </a:solidFill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2228707" y="2588394"/>
            <a:ext cx="4392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600" dirty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■メール会員数は１００名迄ご利用いただけます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65033" y="3113688"/>
            <a:ext cx="763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2000" dirty="0">
                <a:solidFill>
                  <a:srgbClr val="000000"/>
                </a:solidFill>
                <a:ea typeface="HGS明朝E" pitchFamily="18" charset="-128"/>
              </a:rPr>
              <a:t>オプション月額料金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578360" y="3637479"/>
            <a:ext cx="496855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１．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メールシステム追加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100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～</a:t>
            </a:r>
            <a:r>
              <a:rPr lang="en-US" altLang="ja-JP" sz="1700" dirty="0" smtClean="0">
                <a:latin typeface="HGS明朝E" pitchFamily="18" charset="-128"/>
                <a:ea typeface="HGS明朝E" pitchFamily="18" charset="-128"/>
              </a:rPr>
              <a:t>2,000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件迄）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579948" y="40036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２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ＮＦＣ端末追加　</a:t>
            </a:r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578360" y="4357559"/>
            <a:ext cx="669766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３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．</a:t>
            </a: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独自</a:t>
            </a:r>
            <a:r>
              <a:rPr lang="ja-JP" altLang="en-US" sz="1700" dirty="0" smtClean="0">
                <a:solidFill>
                  <a:srgbClr val="000000"/>
                </a:solidFill>
                <a:ea typeface="HGS明朝E" pitchFamily="18" charset="-128"/>
              </a:rPr>
              <a:t>ドメイン </a:t>
            </a:r>
            <a:r>
              <a:rPr lang="en-US" altLang="ja-JP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※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2522979" y="3939153"/>
            <a:ext cx="6313141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578360" y="501927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５．ＰＲページ追加　</a:t>
            </a:r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2666995" y="5019273"/>
            <a:ext cx="616912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２</a:t>
            </a:r>
            <a:r>
              <a:rPr lang="en-US" altLang="ja-JP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５００円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初回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ページ作成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料金１万円）</a:t>
            </a:r>
            <a:endParaRPr lang="ja-JP" altLang="en-US" sz="1700" dirty="0">
              <a:solidFill>
                <a:srgbClr val="000000"/>
              </a:solidFill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0" name="Text Box 3"/>
          <p:cNvSpPr txBox="1">
            <a:spLocks noChangeArrowheads="1"/>
          </p:cNvSpPr>
          <p:nvPr/>
        </p:nvSpPr>
        <p:spPr bwMode="auto">
          <a:xfrm>
            <a:off x="589473" y="4688416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>
                <a:solidFill>
                  <a:srgbClr val="000000"/>
                </a:solidFill>
                <a:ea typeface="HGS明朝E" pitchFamily="18" charset="-128"/>
              </a:rPr>
              <a:t>４．チラシビューア　</a:t>
            </a: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34112" y="1908137"/>
            <a:ext cx="9323512" cy="58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lvl="0" algn="ctr" defTabSz="912813">
              <a:spcBef>
                <a:spcPct val="50000"/>
              </a:spcBef>
            </a:pPr>
            <a:r>
              <a:rPr lang="ja-JP" altLang="en-US" sz="2800" dirty="0" smtClean="0">
                <a:latin typeface="HGS明朝E" pitchFamily="18" charset="-128"/>
                <a:ea typeface="HGS明朝E" pitchFamily="18" charset="-128"/>
              </a:rPr>
              <a:t>月額料金　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４</a:t>
            </a:r>
            <a:r>
              <a:rPr lang="en-US" altLang="ja-JP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,</a:t>
            </a:r>
            <a:r>
              <a:rPr lang="ja-JP" altLang="en-US" sz="32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dirty="0" smtClean="0">
                <a:latin typeface="HGS明朝E" pitchFamily="18" charset="-128"/>
                <a:ea typeface="HGS明朝E" pitchFamily="18" charset="-128"/>
              </a:rPr>
              <a:t>：初回ページ作成料金 </a:t>
            </a:r>
            <a:r>
              <a:rPr lang="ja-JP" altLang="en-US" sz="28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５万円</a:t>
            </a:r>
            <a:endParaRPr lang="ja-JP" altLang="en-US" sz="28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3675107" y="429919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（初期費用０円）</a:t>
            </a:r>
            <a:endParaRPr lang="ja-JP" altLang="en-US" sz="1700" dirty="0">
              <a:ea typeface="HGS明朝E" pitchFamily="18" charset="-128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3675107" y="4659233"/>
            <a:ext cx="516101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</a:t>
            </a:r>
            <a:r>
              <a:rPr lang="ja-JP" altLang="en-US" sz="1700" dirty="0" smtClean="0">
                <a:ea typeface="HGS明朝E" pitchFamily="18" charset="-128"/>
              </a:rPr>
              <a:t> （初期費用０円</a:t>
            </a:r>
            <a:r>
              <a:rPr lang="ja-JP" altLang="en-US" sz="1700" dirty="0">
                <a:ea typeface="HGS明朝E" pitchFamily="18" charset="-128"/>
              </a:rPr>
              <a:t>）</a:t>
            </a:r>
          </a:p>
        </p:txBody>
      </p: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78360" y="5379313"/>
            <a:ext cx="6480175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６．業種別ＰＲサイト追加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　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3315067" y="5379313"/>
            <a:ext cx="5521053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2813" fontAlgn="base">
              <a:spcBef>
                <a:spcPct val="50000"/>
              </a:spcBef>
              <a:spcAft>
                <a:spcPct val="0"/>
              </a:spcAft>
            </a:pPr>
            <a:r>
              <a:rPr lang="ja-JP" altLang="en-US" sz="1700" dirty="0" smtClean="0">
                <a:solidFill>
                  <a:srgbClr val="FF0000"/>
                </a:solidFill>
                <a:latin typeface="HGS明朝E" pitchFamily="18" charset="-128"/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latin typeface="HGS明朝E" pitchFamily="18" charset="-128"/>
                <a:ea typeface="HGS明朝E" pitchFamily="18" charset="-128"/>
              </a:rPr>
              <a:t>（初期費用０</a:t>
            </a:r>
            <a:r>
              <a:rPr lang="ja-JP" altLang="en-US" sz="1700" dirty="0" smtClean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円</a:t>
            </a:r>
            <a:r>
              <a:rPr lang="ja-JP" altLang="en-US" sz="1700" dirty="0">
                <a:solidFill>
                  <a:srgbClr val="000000"/>
                </a:solidFill>
                <a:latin typeface="HGS明朝E" pitchFamily="18" charset="-128"/>
                <a:ea typeface="HGS明朝E" pitchFamily="18" charset="-128"/>
              </a:rPr>
              <a:t>）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178968" y="3573016"/>
            <a:ext cx="464400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１</a:t>
            </a:r>
            <a:r>
              <a:rPr lang="en-US" altLang="ja-JP" sz="1700" dirty="0" smtClean="0">
                <a:solidFill>
                  <a:srgbClr val="FF0000"/>
                </a:solidFill>
                <a:ea typeface="HGS明朝E" pitchFamily="18" charset="-128"/>
              </a:rPr>
              <a:t>,</a:t>
            </a:r>
            <a:r>
              <a:rPr lang="ja-JP" altLang="en-US" sz="1700" dirty="0" smtClean="0">
                <a:solidFill>
                  <a:srgbClr val="FF0000"/>
                </a:solidFill>
                <a:ea typeface="HGS明朝E" pitchFamily="18" charset="-128"/>
              </a:rPr>
              <a:t>９８０円 </a:t>
            </a:r>
            <a:r>
              <a:rPr lang="ja-JP" altLang="en-US" sz="1700" dirty="0" smtClean="0">
                <a:ea typeface="HGS明朝E" pitchFamily="18" charset="-128"/>
              </a:rPr>
              <a:t>（初期費用０円）</a:t>
            </a:r>
            <a:endParaRPr lang="ja-JP" altLang="en-US" sz="1700" dirty="0" smtClean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00838" y="1469728"/>
            <a:ext cx="810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ctr" defTabSz="912813" eaLnBrk="1" hangingPunct="1">
              <a:spcBef>
                <a:spcPct val="50000"/>
              </a:spcBef>
            </a:pPr>
            <a:r>
              <a:rPr lang="ja-JP" altLang="en-US" sz="2800" dirty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ＮＦＣ端末付き特別</a:t>
            </a:r>
            <a:r>
              <a:rPr lang="ja-JP" altLang="en-US" sz="2800" dirty="0" smtClean="0">
                <a:solidFill>
                  <a:srgbClr val="FF0000"/>
                </a:solidFill>
                <a:latin typeface="Calibri" pitchFamily="34" charset="0"/>
                <a:ea typeface="HGS明朝E" pitchFamily="18" charset="-128"/>
              </a:rPr>
              <a:t>価格</a:t>
            </a:r>
            <a:endParaRPr lang="ja-JP" altLang="en-US" sz="2800" dirty="0">
              <a:solidFill>
                <a:srgbClr val="FF0000"/>
              </a:solidFill>
              <a:latin typeface="Calibri" pitchFamily="34" charset="0"/>
              <a:ea typeface="HGS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9" name="Picture 3" descr="C2_ﾛｺﾞ_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11"/>
          <p:cNvSpPr txBox="1">
            <a:spLocks noChangeArrowheads="1"/>
          </p:cNvSpPr>
          <p:nvPr/>
        </p:nvSpPr>
        <p:spPr bwMode="auto">
          <a:xfrm>
            <a:off x="6479573" y="864000"/>
            <a:ext cx="2031015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ブライダルエステページを表示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5" name="Text Box 11"/>
          <p:cNvSpPr txBox="1">
            <a:spLocks noChangeArrowheads="1"/>
          </p:cNvSpPr>
          <p:nvPr/>
        </p:nvSpPr>
        <p:spPr bwMode="auto">
          <a:xfrm>
            <a:off x="788988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 dirty="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 dirty="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0666" name="Text Box 11"/>
          <p:cNvSpPr txBox="1">
            <a:spLocks noChangeArrowheads="1"/>
          </p:cNvSpPr>
          <p:nvPr/>
        </p:nvSpPr>
        <p:spPr bwMode="auto">
          <a:xfrm>
            <a:off x="3712469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pic>
        <p:nvPicPr>
          <p:cNvPr id="70661" name="図 19" descr="68186_9_1200.jpg"/>
          <p:cNvPicPr>
            <a:picLocks noChangeAspect="1"/>
          </p:cNvPicPr>
          <p:nvPr/>
        </p:nvPicPr>
        <p:blipFill>
          <a:blip r:embed="rId3" cstate="print"/>
          <a:srcRect b="12322"/>
          <a:stretch>
            <a:fillRect/>
          </a:stretch>
        </p:blipFill>
        <p:spPr bwMode="auto">
          <a:xfrm>
            <a:off x="230188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図 20" descr="68186_7_1200.jpg"/>
          <p:cNvPicPr>
            <a:picLocks noChangeAspect="1"/>
          </p:cNvPicPr>
          <p:nvPr/>
        </p:nvPicPr>
        <p:blipFill>
          <a:blip r:embed="rId4" cstate="print"/>
          <a:srcRect b="12659"/>
          <a:stretch>
            <a:fillRect/>
          </a:stretch>
        </p:blipFill>
        <p:spPr bwMode="auto">
          <a:xfrm>
            <a:off x="3197225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図 21" descr="68186_11_1200.jpg"/>
          <p:cNvPicPr>
            <a:picLocks noChangeAspect="1"/>
          </p:cNvPicPr>
          <p:nvPr/>
        </p:nvPicPr>
        <p:blipFill>
          <a:blip r:embed="rId5" cstate="print"/>
          <a:srcRect b="16783"/>
          <a:stretch>
            <a:fillRect/>
          </a:stretch>
        </p:blipFill>
        <p:spPr bwMode="auto">
          <a:xfrm>
            <a:off x="6203950" y="1332000"/>
            <a:ext cx="2879725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0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ホワイト ＭＳ ゴシック</a:t>
            </a:r>
          </a:p>
          <a:p>
            <a:pPr algn="r" eaLnBrk="1" hangingPunct="1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</a:endParaRPr>
          </a:p>
        </p:txBody>
      </p:sp>
      <p:grpSp>
        <p:nvGrpSpPr>
          <p:cNvPr id="14" name="グループ化 1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pic>
          <p:nvPicPr>
            <p:cNvPr id="15" name="図 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7" name="タイトル 1"/>
          <p:cNvSpPr txBox="1">
            <a:spLocks noChangeAspect="1"/>
          </p:cNvSpPr>
          <p:nvPr/>
        </p:nvSpPr>
        <p:spPr bwMode="auto">
          <a:xfrm>
            <a:off x="152400" y="177800"/>
            <a:ext cx="44338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マルチ端末ＰＣページ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図 19" descr="68186_9_480.jpg"/>
          <p:cNvPicPr>
            <a:picLocks noChangeAspect="1"/>
          </p:cNvPicPr>
          <p:nvPr/>
        </p:nvPicPr>
        <p:blipFill>
          <a:blip r:embed="rId2" cstate="print"/>
          <a:srcRect b="7169"/>
          <a:stretch>
            <a:fillRect/>
          </a:stretch>
        </p:blipFill>
        <p:spPr bwMode="auto">
          <a:xfrm>
            <a:off x="287933" y="1332000"/>
            <a:ext cx="1439862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図 20" descr="68186_9_480.jpg"/>
          <p:cNvPicPr>
            <a:picLocks noChangeAspect="1"/>
          </p:cNvPicPr>
          <p:nvPr/>
        </p:nvPicPr>
        <p:blipFill>
          <a:blip r:embed="rId3" cstate="print"/>
          <a:srcRect b="14794"/>
          <a:stretch>
            <a:fillRect/>
          </a:stretch>
        </p:blipFill>
        <p:spPr bwMode="auto">
          <a:xfrm>
            <a:off x="1475953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図 21" descr="68186_7_480.jpg"/>
          <p:cNvPicPr>
            <a:picLocks noChangeAspect="1"/>
          </p:cNvPicPr>
          <p:nvPr/>
        </p:nvPicPr>
        <p:blipFill>
          <a:blip r:embed="rId4" cstate="print"/>
          <a:srcRect b="5536"/>
          <a:stretch>
            <a:fillRect/>
          </a:stretch>
        </p:blipFill>
        <p:spPr bwMode="auto">
          <a:xfrm>
            <a:off x="3225800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図 22" descr="68186_7_480.jpg"/>
          <p:cNvPicPr>
            <a:picLocks noChangeAspect="1"/>
          </p:cNvPicPr>
          <p:nvPr/>
        </p:nvPicPr>
        <p:blipFill>
          <a:blip r:embed="rId5" cstate="print"/>
          <a:srcRect b="14228"/>
          <a:stretch>
            <a:fillRect/>
          </a:stretch>
        </p:blipFill>
        <p:spPr bwMode="auto">
          <a:xfrm>
            <a:off x="4500289" y="2005200"/>
            <a:ext cx="1439863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図 23" descr="68186_11_480.jpg"/>
          <p:cNvPicPr>
            <a:picLocks noChangeAspect="1"/>
          </p:cNvPicPr>
          <p:nvPr/>
        </p:nvPicPr>
        <p:blipFill>
          <a:blip r:embed="rId6" cstate="print"/>
          <a:srcRect b="13172"/>
          <a:stretch>
            <a:fillRect/>
          </a:stretch>
        </p:blipFill>
        <p:spPr bwMode="auto">
          <a:xfrm>
            <a:off x="6228184" y="1332000"/>
            <a:ext cx="1439863" cy="46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9" name="図 25" descr="68186_11_480.jpg"/>
          <p:cNvPicPr>
            <a:picLocks noChangeAspect="1"/>
          </p:cNvPicPr>
          <p:nvPr/>
        </p:nvPicPr>
        <p:blipFill>
          <a:blip r:embed="rId7" cstate="print"/>
          <a:srcRect b="15669"/>
          <a:stretch>
            <a:fillRect/>
          </a:stretch>
        </p:blipFill>
        <p:spPr bwMode="auto">
          <a:xfrm>
            <a:off x="7443788" y="2005200"/>
            <a:ext cx="1439862" cy="430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6" name="Picture 3" descr="C2_ﾛｺﾞ_0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3" y="6289675"/>
            <a:ext cx="711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1" name="Text Box 11"/>
          <p:cNvSpPr txBox="1">
            <a:spLocks noChangeArrowheads="1"/>
          </p:cNvSpPr>
          <p:nvPr/>
        </p:nvSpPr>
        <p:spPr bwMode="auto">
          <a:xfrm>
            <a:off x="6479573" y="864000"/>
            <a:ext cx="2031015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ブライダルエステページを表示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92" name="Text Box 11"/>
          <p:cNvSpPr txBox="1">
            <a:spLocks noChangeArrowheads="1"/>
          </p:cNvSpPr>
          <p:nvPr/>
        </p:nvSpPr>
        <p:spPr bwMode="auto">
          <a:xfrm>
            <a:off x="788988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メニューページを表示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93" name="Text Box 11"/>
          <p:cNvSpPr txBox="1">
            <a:spLocks noChangeArrowheads="1"/>
          </p:cNvSpPr>
          <p:nvPr/>
        </p:nvSpPr>
        <p:spPr bwMode="auto">
          <a:xfrm>
            <a:off x="3712469" y="864000"/>
            <a:ext cx="1569420" cy="2315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【</a:t>
            </a:r>
            <a:r>
              <a:rPr lang="ja-JP" altLang="en-US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お店情報ページを表示</a:t>
            </a:r>
            <a:r>
              <a:rPr lang="en-US" altLang="ja-JP" sz="900">
                <a:solidFill>
                  <a:srgbClr val="808080"/>
                </a:solidFill>
                <a:latin typeface="Calibri" pitchFamily="34" charset="0"/>
                <a:ea typeface="HGSｺﾞｼｯｸE" pitchFamily="50" charset="-128"/>
              </a:rPr>
              <a:t>】</a:t>
            </a:r>
            <a:endParaRPr lang="ja-JP" altLang="en-US" sz="900">
              <a:solidFill>
                <a:srgbClr val="808080"/>
              </a:solidFill>
              <a:latin typeface="Calibri" pitchFamily="34" charset="0"/>
              <a:ea typeface="HGSｺﾞｼｯｸE" pitchFamily="50" charset="-128"/>
            </a:endParaRPr>
          </a:p>
        </p:txBody>
      </p:sp>
      <p:sp>
        <p:nvSpPr>
          <p:cNvPr id="71697" name="正方形/長方形 24"/>
          <p:cNvSpPr>
            <a:spLocks noChangeArrowheads="1"/>
          </p:cNvSpPr>
          <p:nvPr/>
        </p:nvSpPr>
        <p:spPr bwMode="auto">
          <a:xfrm>
            <a:off x="1022351" y="6378575"/>
            <a:ext cx="7897813" cy="219075"/>
          </a:xfrm>
          <a:prstGeom prst="rect">
            <a:avLst/>
          </a:prstGeom>
          <a:solidFill>
            <a:srgbClr val="F2F2F2">
              <a:alpha val="98038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ja-JP" altLang="en-US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テキスト ボックス 15"/>
          <p:cNvSpPr txBox="1">
            <a:spLocks/>
          </p:cNvSpPr>
          <p:nvPr/>
        </p:nvSpPr>
        <p:spPr>
          <a:xfrm>
            <a:off x="3124200" y="6362700"/>
            <a:ext cx="5740400" cy="41549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r"/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【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テンプレート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】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ポップ</a:t>
            </a:r>
            <a:r>
              <a:rPr lang="en-US" altLang="ja-JP" sz="1050" dirty="0" smtClean="0">
                <a:latin typeface="HGS明朝E" pitchFamily="18" charset="-128"/>
                <a:ea typeface="HGS明朝E" pitchFamily="18" charset="-128"/>
              </a:rPr>
              <a:t>1 </a:t>
            </a:r>
            <a:r>
              <a:rPr lang="ja-JP" altLang="en-US" sz="1050" dirty="0" smtClean="0">
                <a:latin typeface="HGS明朝E" pitchFamily="18" charset="-128"/>
                <a:ea typeface="HGS明朝E" pitchFamily="18" charset="-128"/>
              </a:rPr>
              <a:t>ホワイト ＭＳ ゴシック</a:t>
            </a:r>
          </a:p>
          <a:p>
            <a:pPr algn="r" eaLnBrk="1" hangingPunct="1">
              <a:defRPr/>
            </a:pPr>
            <a:endParaRPr lang="ja-JP" altLang="en-US" sz="1050" dirty="0">
              <a:latin typeface="HGS明朝E" pitchFamily="18" charset="-128"/>
              <a:ea typeface="HGS明朝E" pitchFamily="18" charset="-128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 bwMode="auto">
          <a:xfrm>
            <a:off x="152400" y="177800"/>
            <a:ext cx="4622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defTabSz="912813"/>
            <a:r>
              <a:rPr lang="ja-JP" altLang="en-US" sz="1400" dirty="0" smtClean="0">
                <a:solidFill>
                  <a:srgbClr val="000000"/>
                </a:solidFill>
                <a:latin typeface="HGP明朝E" pitchFamily="18" charset="-128"/>
                <a:ea typeface="HGP明朝E" pitchFamily="18" charset="-128"/>
              </a:rPr>
              <a:t>アットメール新システム　</a:t>
            </a:r>
            <a:r>
              <a:rPr lang="ja-JP" altLang="en-US" sz="1400" dirty="0" smtClean="0">
                <a:solidFill>
                  <a:srgbClr val="000000"/>
                </a:solidFill>
                <a:ea typeface="HGP明朝E" pitchFamily="18" charset="-128"/>
              </a:rPr>
              <a:t>マルチ端末スマホページ</a:t>
            </a:r>
            <a:endParaRPr lang="ja-JP" altLang="en-US" sz="1400" dirty="0" smtClean="0">
              <a:solidFill>
                <a:srgbClr val="000000"/>
              </a:solidFill>
              <a:latin typeface="HGP明朝E" pitchFamily="18" charset="-128"/>
              <a:ea typeface="HGP明朝E" pitchFamily="18" charset="-128"/>
            </a:endParaRPr>
          </a:p>
        </p:txBody>
      </p:sp>
      <p:grpSp>
        <p:nvGrpSpPr>
          <p:cNvPr id="18" name="グループ化 3"/>
          <p:cNvGrpSpPr>
            <a:grpSpLocks/>
          </p:cNvGrpSpPr>
          <p:nvPr/>
        </p:nvGrpSpPr>
        <p:grpSpPr bwMode="auto">
          <a:xfrm>
            <a:off x="255588" y="238125"/>
            <a:ext cx="8664575" cy="371475"/>
            <a:chOff x="255588" y="238125"/>
            <a:chExt cx="8664576" cy="371079"/>
          </a:xfrm>
        </p:grpSpPr>
        <p:sp>
          <p:nvSpPr>
            <p:cNvPr id="19" name="正方形/長方形 24"/>
            <p:cNvSpPr>
              <a:spLocks noChangeArrowheads="1"/>
            </p:cNvSpPr>
            <p:nvPr/>
          </p:nvSpPr>
          <p:spPr bwMode="auto">
            <a:xfrm>
              <a:off x="255588" y="485775"/>
              <a:ext cx="6973887" cy="98425"/>
            </a:xfrm>
            <a:prstGeom prst="rect">
              <a:avLst/>
            </a:prstGeom>
            <a:solidFill>
              <a:srgbClr val="F2F2F2">
                <a:alpha val="98822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ja-JP" altLang="en-US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pic>
          <p:nvPicPr>
            <p:cNvPr id="20" name="図 2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35850" y="238125"/>
              <a:ext cx="1484314" cy="37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テーマ">
  <a:themeElements>
    <a:clrScheme name="1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4_デザインの設定">
  <a:themeElements>
    <a:clrScheme name="24_デザインの設定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4_デザインの設定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4_デザインの設定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テーマ">
  <a:themeElements>
    <a:clrScheme name="2_Office テーマ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テーマ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テーマ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9470</TotalTime>
  <Words>2662</Words>
  <Application>Microsoft Office PowerPoint</Application>
  <PresentationFormat>画面に合わせる (4:3)</PresentationFormat>
  <Paragraphs>580</Paragraphs>
  <Slides>77</Slides>
  <Notes>2</Notes>
  <HiddenSlides>0</HiddenSlides>
  <MMClips>0</MMClips>
  <ScaleCrop>false</ScaleCrop>
  <HeadingPairs>
    <vt:vector size="4" baseType="variant">
      <vt:variant>
        <vt:lpstr>テーマ</vt:lpstr>
      </vt:variant>
      <vt:variant>
        <vt:i4>8</vt:i4>
      </vt:variant>
      <vt:variant>
        <vt:lpstr>スライド タイトル</vt:lpstr>
      </vt:variant>
      <vt:variant>
        <vt:i4>77</vt:i4>
      </vt:variant>
    </vt:vector>
  </HeadingPairs>
  <TitlesOfParts>
    <vt:vector size="85" baseType="lpstr">
      <vt:lpstr>1_Office テーマ</vt:lpstr>
      <vt:lpstr>デザインの設定</vt:lpstr>
      <vt:lpstr>24_デザインの設定</vt:lpstr>
      <vt:lpstr>2_Office テーマ</vt:lpstr>
      <vt:lpstr>1_デザインの設定</vt:lpstr>
      <vt:lpstr>2_デザインの設定</vt:lpstr>
      <vt:lpstr>3_デザインの設定</vt:lpstr>
      <vt:lpstr>4_デザインの設定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スライド 74</vt:lpstr>
      <vt:lpstr>スライド 75</vt:lpstr>
      <vt:lpstr>スライド 76</vt:lpstr>
      <vt:lpstr>スライド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マルチ端末　サイトキャプチャ</dc:title>
  <dc:creator>sato_hironori</dc:creator>
  <cp:lastModifiedBy>lange</cp:lastModifiedBy>
  <cp:revision>102</cp:revision>
  <dcterms:created xsi:type="dcterms:W3CDTF">2014-02-13T05:29:19Z</dcterms:created>
  <dcterms:modified xsi:type="dcterms:W3CDTF">2014-10-18T05:24:29Z</dcterms:modified>
</cp:coreProperties>
</file>