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96" r:id="rId5"/>
    <p:sldMasterId id="2147483725" r:id="rId6"/>
    <p:sldMasterId id="2147483754" r:id="rId7"/>
    <p:sldMasterId id="2147483783" r:id="rId8"/>
    <p:sldMasterId id="2147483812" r:id="rId9"/>
    <p:sldMasterId id="2147483841" r:id="rId10"/>
    <p:sldMasterId id="2147483870" r:id="rId11"/>
    <p:sldMasterId id="2147483899" r:id="rId12"/>
  </p:sldMasterIdLst>
  <p:notesMasterIdLst>
    <p:notesMasterId r:id="rId93"/>
  </p:notesMasterIdLst>
  <p:sldIdLst>
    <p:sldId id="2571" r:id="rId13"/>
    <p:sldId id="1542" r:id="rId14"/>
    <p:sldId id="1543" r:id="rId15"/>
    <p:sldId id="1544" r:id="rId16"/>
    <p:sldId id="1550" r:id="rId17"/>
    <p:sldId id="1551" r:id="rId18"/>
    <p:sldId id="1552" r:id="rId19"/>
    <p:sldId id="2580" r:id="rId20"/>
    <p:sldId id="2581" r:id="rId21"/>
    <p:sldId id="2582" r:id="rId22"/>
    <p:sldId id="2595" r:id="rId23"/>
    <p:sldId id="2596" r:id="rId24"/>
    <p:sldId id="2597" r:id="rId25"/>
    <p:sldId id="1546" r:id="rId26"/>
    <p:sldId id="1547" r:id="rId27"/>
    <p:sldId id="1548" r:id="rId28"/>
    <p:sldId id="2589" r:id="rId29"/>
    <p:sldId id="2590" r:id="rId30"/>
    <p:sldId id="2591" r:id="rId31"/>
    <p:sldId id="2375" r:id="rId32"/>
    <p:sldId id="2376" r:id="rId33"/>
    <p:sldId id="2377" r:id="rId34"/>
    <p:sldId id="534" r:id="rId35"/>
    <p:sldId id="535" r:id="rId36"/>
    <p:sldId id="536" r:id="rId37"/>
    <p:sldId id="2544" r:id="rId38"/>
    <p:sldId id="2545" r:id="rId39"/>
    <p:sldId id="2546" r:id="rId40"/>
    <p:sldId id="1710" r:id="rId41"/>
    <p:sldId id="1711" r:id="rId42"/>
    <p:sldId id="1712" r:id="rId43"/>
    <p:sldId id="1534" r:id="rId44"/>
    <p:sldId id="1535" r:id="rId45"/>
    <p:sldId id="1536" r:id="rId46"/>
    <p:sldId id="1538" r:id="rId47"/>
    <p:sldId id="1539" r:id="rId48"/>
    <p:sldId id="1540" r:id="rId49"/>
    <p:sldId id="932" r:id="rId50"/>
    <p:sldId id="933" r:id="rId51"/>
    <p:sldId id="934" r:id="rId52"/>
    <p:sldId id="2573" r:id="rId53"/>
    <p:sldId id="2574" r:id="rId54"/>
    <p:sldId id="2575" r:id="rId55"/>
    <p:sldId id="274" r:id="rId56"/>
    <p:sldId id="275" r:id="rId57"/>
    <p:sldId id="276" r:id="rId58"/>
    <p:sldId id="2576" r:id="rId59"/>
    <p:sldId id="2577" r:id="rId60"/>
    <p:sldId id="2578" r:id="rId61"/>
    <p:sldId id="2568" r:id="rId62"/>
    <p:sldId id="2569" r:id="rId63"/>
    <p:sldId id="2570" r:id="rId64"/>
    <p:sldId id="1390" r:id="rId65"/>
    <p:sldId id="1391" r:id="rId66"/>
    <p:sldId id="1392" r:id="rId67"/>
    <p:sldId id="1169" r:id="rId68"/>
    <p:sldId id="1170" r:id="rId69"/>
    <p:sldId id="1171" r:id="rId70"/>
    <p:sldId id="1918" r:id="rId71"/>
    <p:sldId id="1919" r:id="rId72"/>
    <p:sldId id="1920" r:id="rId73"/>
    <p:sldId id="2586" r:id="rId74"/>
    <p:sldId id="2587" r:id="rId75"/>
    <p:sldId id="2588" r:id="rId76"/>
    <p:sldId id="2059" r:id="rId77"/>
    <p:sldId id="2060" r:id="rId78"/>
    <p:sldId id="2061" r:id="rId79"/>
    <p:sldId id="1149" r:id="rId80"/>
    <p:sldId id="1150" r:id="rId81"/>
    <p:sldId id="1151" r:id="rId82"/>
    <p:sldId id="1374" r:id="rId83"/>
    <p:sldId id="1375" r:id="rId84"/>
    <p:sldId id="2579" r:id="rId85"/>
    <p:sldId id="2592" r:id="rId86"/>
    <p:sldId id="2593" r:id="rId87"/>
    <p:sldId id="2594" r:id="rId88"/>
    <p:sldId id="2091" r:id="rId89"/>
    <p:sldId id="2092" r:id="rId90"/>
    <p:sldId id="2093" r:id="rId91"/>
    <p:sldId id="2599" r:id="rId92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2BA431C-5910-47ED-89E0-29B2ABDD50C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43652C0-1B22-45EB-8228-9D0DC06D96E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696889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92AF8-72A0-4E34-8450-0952A9E2C8F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C956A-DFEC-4582-B737-19DB1BFD4A7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6CCFE-BD8E-4A3B-BFA5-984E9BD3ADC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F46F5-7C2B-4283-823A-4AA98CA493E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76B46CC-30DE-45EE-B210-13BC37CB74D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54559-0FBC-4509-B110-AFA02CB0973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28FF-38E5-47D6-8C18-C3522429AEF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CCDDD-57CA-4F83-B7BC-B9D1FE61853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5DE0-EC20-4BAF-BD15-E910B6EF95F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7F4D9-C1BD-4D9B-B31F-593E2192644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DB07C-F184-4BD7-81F2-F1ECB7D9287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AE4D-0861-475B-B138-E326F877FE4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F33D-12E6-474E-AB75-3F04838CDAF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1AAD-3035-4BCF-B89B-D2BCB9ADCB9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D1F2-6E12-4171-825C-53CDF07EC3F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E367-1FE2-4602-AA2D-50C5DAB4394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C8290-E630-4C47-B072-AC773FE0C4D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3A495-8B33-4670-B378-DE27CC36FBE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BB29E-DDCB-4C6C-9A26-43D301ABAD6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D7D74-4A98-4CAA-940E-4365B098B88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E73F0-6C59-4C3B-B128-8D13D8CD6A9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2E8B7-EFD7-4038-9159-990C49BC43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0FB09-D18D-40C3-9803-B62CF1DC853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02DB8-5641-41DA-8CCC-B7C9DC8744B9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77DD-8F41-456A-A303-E78BCC2FD53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FBACAC-1782-46D5-B97F-6805D7954F5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F42F4B-1C0C-427F-B4D1-2F8442EE4E2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F450E1B-F4FA-4877-A712-5562D4ACE59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7227C6A-5D44-42EB-8BF9-8745B1071BF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EF61D91-60C1-4D32-B87E-42165AAC13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8B56BC4-9963-478F-8C27-4D18255F19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D155CDE-D38B-4C2B-B075-4D3E784B601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1474886-F19A-480B-AF3D-593CCCCC3C5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953B-515C-4E0D-BF94-4F707E94A65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8B86-528A-4F8D-BFB2-A932537D75D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C86DF2-7BBB-4143-9BA4-972FB2160D4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4834F0F-C38E-424E-8051-0090886BDB5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455A373-5E4B-43D5-BF29-A3D49764F9B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60F8C09-E7D8-4ED0-B9C1-5F337992654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A53FAAF-935F-4D5E-BCA1-E21A2C20C53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62BE4C3-0D2D-4702-9007-D9485ADA048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BB1D1E6-4AA0-4A9A-808D-41EEE97758A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D555DFF-075E-454D-9462-EC9ADE726EC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5FD8362-16E2-4685-AEED-36F175819AF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3A34C-17CB-440F-A97D-FF0B0CE2CEA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4D4B-E83C-4EEC-AA50-97D584E6E1D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687-3651-45F1-A797-FB61EE45CA6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04B49-1FCC-456F-B722-C883FC35EAF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D055-1D2A-45DC-90BF-82F881177D2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42D4-D9D9-48A2-BCA4-7AE9BF03EC3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84FF-ED4D-4978-989E-FD8DA6F05B0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9CF31-6471-4A9E-AE05-C9E7F3EC8D5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C6E32-96D9-4B59-B6C3-B60821313F8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3ACA-5C41-4AC0-A096-89E9223E940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0AA2-E1FE-469E-9AD0-7589D548108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18B4D-7935-46B1-BFA0-6D504AD52E2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3841-401A-4B16-B4E9-54906FA2564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D6724-FE61-44CB-AF8E-87D3167455D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9113-0219-4B45-96D0-75F59DC2471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259E-DCA9-4B54-9CF2-6DCB3830033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E4CE-8BC3-4CF9-8042-18681C88795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20C8-F64F-42EC-ABD8-4181F10EBBF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9C5F4-6566-4878-9642-56D041D521C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632B7-F8A5-46A4-B760-9C64D12A17B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CFB24E8-7266-44C3-9D54-27B0EE00D74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D0A3B7C-8BD1-4EB4-81DF-35B94406447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9841-860B-429A-80F7-43C4F7C0F64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686B-3D08-48E5-8AE4-9D165410ACC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61A115A-ADD9-404B-9200-E39488D1E59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A3D91B4-DDE5-43EC-B999-804616EC749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FB46AE5-67DD-4FB1-AF56-B695C1815E8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8FB6C62-7F67-4753-A74E-5407140EEA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317AF2B-9A2E-4879-A739-75FAADABEE5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B571F6F-24AD-4326-9539-426D9BEF908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B8613BE-2CC8-49F9-AC5D-D854E2A0287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BB162B0-43BA-44F2-A0ED-9761256E67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896FE4-E594-4B35-8D85-F86FEEAB2D2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EE458-F654-418C-9209-EAEF4B1D535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A4C5-2E57-4697-BE5D-E7E3FD26232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AC88D24-E49F-471D-BE35-75D5E28401D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05D0CC4-4458-464C-9FD4-21BABFE0C11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421AB20-92D2-41BD-86D8-79F93A8819D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352DA3-022E-40F8-AB4B-22F26E054A2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D39BB45-F7F5-49F2-80E5-E25A18147EC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E3B530-31A2-4E02-8114-A1EDA8DEA47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1D0E5-C547-4CDA-8B38-E6762645382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5E1C4-3389-4F18-B660-9DD5406F350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A70B-A412-4F08-B12D-C49117D608F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ABBE-E91E-48C1-8A0A-5C292B7D97C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544-DD73-4319-90A9-74D96CF960D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4BB6-6716-4CB2-A42F-F5BC8B4723A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076DE-BF65-4CB1-B824-3C9CC276937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D7F3F-3912-4ED3-AF0A-D8B9522A54D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8690-703A-4BDB-B40C-2A5F86E0310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6B24-3010-4C33-8CCF-D7C902082DA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133DD-8DBB-473A-B862-C43AE892CF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B3900-BDB5-4900-9CF9-E67615559ED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C7D01-71AE-4F66-9150-85ED417114D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B4E07-7744-49E2-8240-FB0D817FC2C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A403-79CC-4DFB-BB06-F799A6C8D01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1A56D-AAE4-45D1-BF39-AB8BA145F83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8DA1-8054-42A4-93DB-C0D8251CE6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86955-6826-4F12-A40C-C475CF14AD2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968C9-C1DF-4F8E-ABC1-FE8BE7FC864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8E95-E284-44F1-BC50-74D6EBB6F63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48123C7-EFB1-4122-9936-6DB6EE25DB5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C6B00D6-1B65-4B10-ACC9-6316A6D60C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6EEB3FF-6BE7-4808-B35E-D738A64928A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99A18CD-30DA-4AD6-AADD-288443385AA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C0FCF-66BB-498F-A7F7-091B6CFA254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7CAE3-F816-4993-86ED-3C5283788C7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3217A6-1DA8-4153-8597-D4504ACE923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BFFA480-94A9-49CE-808D-072A3418245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18D7ED8-1224-491C-895A-87130EAE8CA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6D36375-821D-4D11-A028-7D620EBBD21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5AF7449-97EB-4E14-AAFD-A1D5CC77231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F8C3795-BF9F-4E6F-95EB-D8665073E9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F95E944-E944-417D-A4EB-16AA41C2731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686E2FA-C27A-4AAB-B119-37F17E75E47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AEA8B29-43BF-4EA9-B6C6-7A0CBBCEF56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1C828-EB86-4F8B-AD48-39486D60EF4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91A1-8C97-46E8-9D17-AFD30019207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CD47BB1-B624-4B1A-9BEF-E8F5781D24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33BFB87-30DA-4B07-8183-A2DD6DF32AD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60E1EBF-E8D6-4CA5-BE07-21B64107B7B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B55C3B7-384A-4E29-8E10-35D307410E5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CBBA6-EEBE-4DCC-A744-7FB8ED0EAB1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6B4E8-1757-4200-9F39-2667053A0F9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77C91-8DE4-4991-BDF5-E7C9B8A5196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4283-614D-4204-8950-38FF86C556D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03E62-A458-42A9-A029-9E719B7AF56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E126-18A3-4A79-AA30-3F16F1034E5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BEAC9-08A1-43BE-9367-23E4B8BAF66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8C71B-E6DD-491C-B650-C55F4402CB3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D514F-2634-4EB4-B8B0-D1CAF9D8254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0E6DA-143C-4523-9203-08F86AE8BB2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20EBD-66B4-429D-8ED9-7952E399425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AA82-81CF-490B-A09C-40B6C862238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8189D-1973-45EE-B2B1-272A2779ADB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D4799-9123-418B-8EE8-3A4D608DC8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6CE2-8519-4D5A-830B-3B9D10623A2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C08B-967D-4683-AAC4-F838BF38A4E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9C64-DD99-4D71-9D3C-7886F105CC5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7F04-D8FF-4F52-A799-3B4CA9147D3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E0A4E-F774-439F-85D6-791DA4CB995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747-F6F3-4E58-AE32-17D5995080B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DBFB05-D4EA-4E54-ABB0-3DA969FD7C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499104A-21E6-49DC-AEF6-1B30F47672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67E4051-2014-4CA5-A376-EB46497AD07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8D17B40-0A27-4D58-99BF-1AAFF4EBCA6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E608ACC-B986-4DA5-B971-014CC3A002F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A843-3530-4EA7-AD5B-1400D843944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150E-0552-4D43-8812-E8E23197B89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31FB6-BC7F-4CD2-A26D-D1A79ADC41B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98EE-191F-4AA5-8243-0131FEFC13A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AEC44AA-A352-416E-95C3-D555CB9442B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22BAF5B-8D1A-4E3E-BAEA-1E8F22E9666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20A9D4C-2F34-4EDE-B03C-04B5792482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F11A3FD-9E10-4106-8FFA-2DCD53641E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3F47CA0-65AB-4115-AE11-5200AE088AA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B83FB48-97D1-4AC4-8676-F201AC78969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844F4DA-194E-4BA2-ACDF-C152D16F0D3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DF92AEC-57C5-4153-90AA-D91DA9278A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5C92EF1-93AB-43CC-8E2C-5F50AA427C8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F174D4B-7ECB-4CFF-9BA4-4FE3410DF73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D0105-72B3-4D1C-BDE3-41BB46FE877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5D6C-5A57-44AE-8EF4-B2AB23CAF4F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A5A3DA1-4D2A-436E-B655-3C471B1D672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F575C6E-5F1A-42C9-9052-D35F8E7AE5F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6EA53-8DB2-4144-A4FA-001C96E5A86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7B5BD-0BF5-4DB8-BD56-4FBE8DE9CFB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E4520-3E56-46E1-8FB9-B729482837D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B3E05-601A-4290-B510-5C85311531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69E9D-AA7C-40EE-B6FB-619104B1582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CD4A-8BA8-464A-91FF-13272F55018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6451F-39A2-4802-ADEA-637FDB4B037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8C31-5101-480C-AE45-6936AF909E8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C3898-6FBE-4F15-9B4C-C1EB07B4E86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B439E-1C10-4FAB-9477-F17DEDFB9AE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E1BF9-1CFF-4460-888A-7E55D2D5319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8E2A5-9464-4C8D-BE54-B97D9040C37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C117-E266-47E0-9E2A-775598677AD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0F69C-3D1B-4045-91F2-FE3D286248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45EC-DAA2-4AD7-AAAF-DFF18620AED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D155E-4A6F-490A-8BF5-E6A4DA1213C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CD87-E67B-4A77-ADC7-F69292F6146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219C-1AE6-4884-8E81-9C8F2F4AF22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4A13-C9F2-40F9-8839-2833ACF3E19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B4B1-BC0B-4AF1-BC01-466DD28775D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56E5AA3-2040-4A49-B117-C85FEF22E60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745E224-603F-4078-9534-72AC5464DF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9F84B2B-4C07-4507-AF2D-76EF25830C5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AFA1AC9-DF85-404F-951A-42DBBDB244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0EC21A0-543F-4C43-9548-A95D57B639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FC9EE0B-25B2-4DFF-8F7C-D326D90734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D4B2A52-F08E-46FC-A439-A9B74408C50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3F72-F9C7-4A7A-8E29-6DF9D1B07E2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0D3E9-1EE6-44DC-99F9-F3D3C90C2E4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AC5008E-BAF4-42C1-A59B-368F2379F07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4737828-BDEC-4578-AECB-1F78BC2E77F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FB34D73-CA9A-44FD-AF0B-89309E6B9ED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63FB608-3D8D-4C93-B277-66EBCEAF1ED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39BD76F-35E6-45D8-9D0A-5837CEE767E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71AE580-CE12-4E54-BD91-8D53A79AFD4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BBC82C2-E25C-4258-919A-16CEE0E7061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813975F-B30A-4E56-9FD9-558AE55C878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FED8870-C4A5-46B3-8CD5-B0349376DE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64CFE89-68F5-4D55-B3B3-F6D1D8D4950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222EC-617F-4E06-B83A-75D7D1E76109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5DB69-BA69-41EA-AA54-98C477E7077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F5574-E8E2-4CF1-8387-91CB7714C75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07BE-0DE2-4EC8-80D0-633145B50E8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1A97F-2933-4B97-B061-5EECA24FF36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DFB2-CD74-47F8-AB7B-2309AFBE6CC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1C65-2412-4202-935D-8E1AEF775CB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281F-505D-438F-9F65-EDB3AB3ACBA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B0A91-86E3-4B2C-9B51-9EBE530A47A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F2B1-9B26-48C5-9AB2-A6BAA0E5DBD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E73EA-7573-4DA8-AF87-FA2CDB7C062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95FC8-0E4A-4B1D-9B8C-15BB6C627A1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C72C-D423-4CF1-974C-7F12FA26D5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36BC-621B-4FB3-B6C8-33FD8C13230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97B1-A053-480E-80AF-DD43D9523FF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29F4-CBC7-42A8-AFA6-D88F10531FC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C24EA-D73F-4B36-BC6E-3625577BE3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9A62-28F6-4A94-ACFC-5FBB13F8CDA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93BF-FD38-4BB7-8DA4-E8111819B07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11C3-7A04-41D3-BB4D-F2535B4B309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82FC9-B1ED-436D-95EF-9881EF82C45B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54AE-1F57-4E04-AB5B-F7B1F09446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754E412-5E13-4A82-AC5F-837B66C202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DF612C-A6B6-4A1E-B7A1-8CD4FB01D78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FAC5BB2-56F6-4974-BE1C-692D75480E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0E0D20F-4630-4189-AD06-75EEA2AF461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471B2CA-1A1A-419C-89A2-4AEE23F3B47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243F4C-0EBD-43F8-A0C8-9B2AD70185D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3B95058-DB3C-4E4E-8367-E2552DD4B8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9C7B6D-2FDC-4B7D-8B9A-932C2942DB5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CBD68CD-0938-4776-950C-09A64BBF9CE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22569-3564-42B4-9FBC-30B56B830403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5A2A-9E25-4D65-BBF7-4D6BC0EBE11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8F75EC2-7B5D-449F-BC1E-54EE17BF19E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F032681-DAD7-4D30-A16E-5AC0065B278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C1906A4-E380-49AD-9996-F2582275F14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781B53F-4E71-4A49-BCF7-B0826293B6B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ACE2C15-899E-4A38-BBC8-F42C8D94EF8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03CC230-8F77-45DE-BB8E-867B74A5AB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E9DF513-5FA5-4FE1-887D-1D5543B7DD4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D772E86-BFFC-41A0-AA91-90B3097E0DF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8B35E-6FBF-4737-BF0D-C5E35C701503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F1E6A-E939-40E6-8432-DFA89A863C3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F200C-6352-40F1-94A7-597654E3F3D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909B4-AC7E-4C85-8DA3-672ECCC573A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1360E-7CAB-4AF3-9F6D-655D7979AE2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9284-A768-4956-BF1B-92E03B6BEF1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14C4-D52C-4B03-9AF7-1E48F5F166F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6FF7-7B00-47E0-A686-958E66158E3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8031-A875-4566-8323-7440A649D14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E3AD6-3509-42FA-B334-A983EC88283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B0D5-A45F-4300-AB49-E8D2C4F17CF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AC1CF-CB24-4784-B05C-49DFEAE763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90A6D-B002-47EC-A806-0280C09D8EC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CA65-1C66-4152-B447-BEA245F810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76E1-0B2B-4CFA-B9F8-19657667ABA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4723-6DD4-42FF-AE08-DBCCB3ABEC9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A8AE-5411-4E6C-AEFE-57F541887BB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C30D8-9554-4A4F-B134-46DBED3C230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F17AC-980F-49EA-A71B-C421C63BEF58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B538-C334-45F8-BC5A-7062E7884F9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1921-0331-410B-9A0E-5E38385A79B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0B92F-7446-43B4-A2FE-467C46F03A0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D4EA3-30CF-487F-B701-2A00D2633FE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31C7-CDF8-4A33-980C-112841B487A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9D776-F6F8-490F-B18A-D9D1AD6F09D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E2FC6-29C0-4882-A3C1-66BF09D6377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1ED25-8CF1-4A56-B187-0944FD80103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C281-F9D4-4033-8533-9CC1E281B28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D24C1-8145-4E19-BC80-A513C7DFD50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F7054-A46E-4A53-B113-9E023482E37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A1AA-AB27-4E68-8337-39FFB93D815C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FF1F-52F2-46D7-8243-44D01AC868C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87A53-346C-43F0-B092-7DBA9AA7073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497E8-E2B8-4CFC-9B99-795127E618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BE1F-58E5-4463-B692-ED91DC5EAA0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30BC-6D2A-4A82-BAFE-683133D435F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4DEE-5D53-4412-AE11-E7D7063FCBF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753D0-AE5B-4E83-B366-3A38AC3052F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77D7-DCDE-4F06-AD7F-F9940E18DC1F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52F29-7232-4D83-990D-E41C120F670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18114-8241-4004-8633-3E5A74C73C7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91D8-1635-4848-A29E-24189B0A81E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714B-9983-498D-9AAA-3C51B313B11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DCF27-2618-4C78-A23A-C9066B60098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3C06-DEE3-4531-B3DC-F4C65FBB69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1E065-E6F3-4774-A4CC-27BC64E7DAC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4247-D47A-4FE6-AAA7-A8385FAB362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E6C0A-4FB2-4110-B62B-8B5E47D646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41797-A359-4225-AD9A-614F5AAAF1E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0150-BCB0-4C94-B02E-E0288E88FB2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174C-566C-417A-9857-E135AD98C63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801DE-BE39-4378-B650-1352E538552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867BC-0587-4798-9257-C5D2EE7FC75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9072-0470-4CC1-BCCA-3DECC19CBBE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3512B-790D-46E9-BDB3-1661BBA6CEF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2512F-6603-4F08-8927-4854AC4203F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6F0C-3792-47D8-97B7-F1129B1C62A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A1D03-2529-4A7D-81A3-17D052071AF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8298-5C02-4C0F-AD6F-237D744B406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2E5-4FB1-4885-A024-0CB9AB07D80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EDEA9F9-17D7-44E0-BE7E-E99C7EF504A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2797D22-A850-4B7F-AFE6-BC3AAB8F515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F6EB29F-F9A4-4A75-B087-24DD30E0C5E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73024B4-F61B-4477-B3A5-7BB74D97030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A77F74D-C321-450F-B13D-44DA27154BE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0CB1-5864-4B8D-A59A-86833E9FB58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77F7-65E0-4CEA-A4AD-3E17583D7C9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27C0240-0323-4E62-A8DB-B97E1439588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AC63F5B-6DD2-4DA9-BC39-E91B04A7EB1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161F1A8-D816-4A38-B9EE-D3731BFA1D1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1B94D9-7BAD-405F-B054-12A480A7E34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C773167-85CD-49B5-A51F-619E7F602B8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EF74840-F404-4FD5-8868-BA319B65099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9AF79A6-E312-431F-B90D-DC3A52637A3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218F7FD-C897-4972-9D6E-DA27942D415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5FBA2EE-D1EF-4E91-B9A1-45FFF3F1E83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972F-8A16-4A5A-AB7F-17F8CD2CD0F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E965-CA00-4CC3-B9B9-6011480F93B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7B5FE5D-8699-4A3B-BCEF-2E62B0706BF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BFAABB4-A180-474A-A432-7C4505A9B99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789C0E5-61AE-4FC1-BC88-EBDD56CF3BE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671ED-B2D6-4B11-9270-875197DA1C5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EB58-956F-401A-9ACA-2AAA69AA10C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AC2D8-D493-46F3-8DC1-0388915E9ED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94EEA-B35C-47CE-A97E-869809A0DEC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F0071-5EBB-4838-BD82-71C547BB25F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9B13-E396-4D34-B2FD-4DEB9A2D9F2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B3700-AF2A-491A-BD20-12BE2B3282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9A697-844E-41C6-9190-086337657D9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A7F1F-462E-48A6-86AD-1798BAD9B0B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5527-EB78-417E-A2DB-E0116F96B47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1DB1-147C-49B6-AE09-2F40B2FCA2F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7DDBC-E781-4C10-B706-C3DFA1F46AF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6A8C7-510C-44FE-B781-2BB679FDF55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892D-368A-4DD8-BE3F-DBA6458BC5D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7841-A760-41B7-B677-0C73F2A4172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C9E7E-FB58-4604-AF85-28155B05C8B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D34EB-E4EF-4F89-B3B4-090CBED762B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AD0E-3554-44C9-8F78-2869CC1B718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B584E-B82A-4767-9335-B8450594570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401B-612F-4E03-8609-424BB749276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6704549-11A4-4166-B7F6-610192D5077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C661DDF-C53E-4EFA-B560-B029A3F2BB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BEF4886-5FD1-4A4C-8ABF-65AED22A53C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6682EDC-6A93-4333-9EE9-FCEC8FB882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E399667-C904-4A04-9537-E84764E9BC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D56A534-77B1-4BCF-AA48-BE13F4DBFF4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3B9D0-15EA-4F66-9E14-21FA39E1B47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1D7BA-CDC1-4D21-8156-6960D13AFC2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5E30F8B-9F95-458A-918D-87381B2EA72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47514C0-D849-4CE4-BC9D-2C99FC392A7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54558B3-FC5E-44C8-9D0D-B6EC64FEE3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0B9396F-7679-4981-AE2F-3A56A0115EA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04253C-9738-4AF5-A8AA-50E9633784F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514B07D-3EFD-4080-BC8A-1A70C368C94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0058E4D-C893-42CE-9A1F-FFF8D85F49A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36A1C05-7B80-46B4-9DD8-7622E470FC8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1587735-83A4-4B04-980C-F9C75345883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C8F3ED9-9428-4F94-8C67-DDFFB8743FA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theme" Target="../theme/theme10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29" Type="http://schemas.openxmlformats.org/officeDocument/2006/relationships/theme" Target="../theme/theme1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28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slideLayout" Target="../slideLayouts/slideLayout2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slideLayout" Target="../slideLayouts/slideLayout262.xml"/><Relationship Id="rId28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Relationship Id="rId27" Type="http://schemas.openxmlformats.org/officeDocument/2006/relationships/slideLayout" Target="../slideLayouts/slideLayout2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20AEDFA-7194-4C59-9930-0B28BD62D66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CD687C-27B5-4B16-BA30-3A8846008E4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032777D-DF33-42FC-8C8A-9992F2A1986E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8BEB7D0-12D5-4CF0-953C-902DA9B64106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3384A90-67AB-4A8F-B568-3FF084CA5086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33B6C11-C09D-4B51-A7BE-F4D07564A916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  <p:sldLayoutId id="2147483898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5466BFE-7311-407C-8441-F72265B9E7DC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798D36-B212-4CD3-B217-01A58B5AFECF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C907F1-AC31-4AC1-9794-7E397AE627C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C2224A9-E3F6-4603-92F9-6DE90344741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560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C769C2B7-6225-4AB8-BF9B-58D1A7C43638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32A0D56E-1F4C-431E-9E9C-B31D3341043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789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0851663A-2B2F-4734-9ADA-781A0FD5ED7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D9F78B10-E9A2-4FE4-8530-D8B0DC04750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C660D94-7B3D-4B01-B8F0-0323CEAA4E9F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A073A0-490C-46D1-948C-71D3311DA8EA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FE1F84E-E081-4242-B959-610825CBA265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6F850D-3FDD-4841-A0E7-3D0713A1C31D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62B91EE-898F-4273-AA63-72F0A57B07A2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8C5ECBF-B8DB-4DDF-8960-CE89F1C80B49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0F90F20-1777-41D8-9DD7-F81D49B79DD1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865BE38-9CA2-49A7-BADE-D9311001E83B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FF38F93-B10D-428C-93BD-013E1D41B8C5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B336BC-E800-4C25-BCC6-EE7CC90AD7B0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7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.jpe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7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6.jpeg"/><Relationship Id="rId7" Type="http://schemas.openxmlformats.org/officeDocument/2006/relationships/image" Target="../media/image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7.jpeg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.jpeg"/><Relationship Id="rId7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7.jpe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6.jpeg"/><Relationship Id="rId7" Type="http://schemas.openxmlformats.org/officeDocument/2006/relationships/image" Target="../media/image13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7.jpeg"/><Relationship Id="rId9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8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6.jpeg"/><Relationship Id="rId7" Type="http://schemas.openxmlformats.org/officeDocument/2006/relationships/image" Target="../media/image158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7.jpeg"/><Relationship Id="rId9" Type="http://schemas.openxmlformats.org/officeDocument/2006/relationships/image" Target="../media/image1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6.jpeg"/><Relationship Id="rId7" Type="http://schemas.openxmlformats.org/officeDocument/2006/relationships/image" Target="../media/image164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7.jpeg"/><Relationship Id="rId9" Type="http://schemas.openxmlformats.org/officeDocument/2006/relationships/image" Target="../media/image1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7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jpeg"/><Relationship Id="rId7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1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34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1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8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7.jpeg"/><Relationship Id="rId7" Type="http://schemas.openxmlformats.org/officeDocument/2006/relationships/image" Target="../media/image19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7.jpeg"/><Relationship Id="rId7" Type="http://schemas.openxmlformats.org/officeDocument/2006/relationships/image" Target="../media/image1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6.jpeg"/><Relationship Id="rId7" Type="http://schemas.openxmlformats.org/officeDocument/2006/relationships/image" Target="../media/image216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7.jpeg"/><Relationship Id="rId9" Type="http://schemas.openxmlformats.org/officeDocument/2006/relationships/image" Target="../media/image21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6.jpeg"/><Relationship Id="rId7" Type="http://schemas.openxmlformats.org/officeDocument/2006/relationships/image" Target="../media/image22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7.jpeg"/><Relationship Id="rId9" Type="http://schemas.openxmlformats.org/officeDocument/2006/relationships/image" Target="../media/image2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6.jpeg"/><Relationship Id="rId7" Type="http://schemas.openxmlformats.org/officeDocument/2006/relationships/image" Target="../media/image231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Relationship Id="rId9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Relationship Id="rId9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6.jpeg"/><Relationship Id="rId7" Type="http://schemas.openxmlformats.org/officeDocument/2006/relationships/image" Target="../media/image257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6.jpeg"/><Relationship Id="rId7" Type="http://schemas.openxmlformats.org/officeDocument/2006/relationships/image" Target="../media/image277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7.jpeg"/><Relationship Id="rId9" Type="http://schemas.openxmlformats.org/officeDocument/2006/relationships/image" Target="../media/image27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7.jpeg"/><Relationship Id="rId7" Type="http://schemas.openxmlformats.org/officeDocument/2006/relationships/image" Target="../media/image2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8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jpeg"/><Relationship Id="rId9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7.jpeg"/><Relationship Id="rId7" Type="http://schemas.openxmlformats.org/officeDocument/2006/relationships/image" Target="../media/image29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Relationship Id="rId9" Type="http://schemas.openxmlformats.org/officeDocument/2006/relationships/image" Target="../media/image3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image" Target="../media/image3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3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2.jpeg"/><Relationship Id="rId5" Type="http://schemas.openxmlformats.org/officeDocument/2006/relationships/image" Target="../media/image321.jpeg"/><Relationship Id="rId4" Type="http://schemas.openxmlformats.org/officeDocument/2006/relationships/image" Target="../media/image32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8.jpeg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4.jpeg"/><Relationship Id="rId7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5"/>
          <p:cNvSpPr>
            <a:spLocks noChangeShapeType="1"/>
          </p:cNvSpPr>
          <p:nvPr/>
        </p:nvSpPr>
        <p:spPr bwMode="auto">
          <a:xfrm>
            <a:off x="1116013" y="3355975"/>
            <a:ext cx="6913562" cy="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02" name="サブタイトル 10"/>
          <p:cNvSpPr>
            <a:spLocks noGrp="1"/>
          </p:cNvSpPr>
          <p:nvPr>
            <p:ph type="subTitle" idx="4294967295"/>
          </p:nvPr>
        </p:nvSpPr>
        <p:spPr>
          <a:xfrm>
            <a:off x="395288" y="2636838"/>
            <a:ext cx="8434387" cy="8286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２つ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の売上アップ！</a:t>
            </a: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新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アットメールシステム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-169863" y="1052513"/>
            <a:ext cx="53911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メール販促機能 →</a:t>
            </a:r>
            <a:endParaRPr lang="ja-JP" altLang="en-US" sz="200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51204" name="Text Box 9"/>
          <p:cNvSpPr txBox="1">
            <a:spLocks noChangeArrowheads="1"/>
          </p:cNvSpPr>
          <p:nvPr/>
        </p:nvSpPr>
        <p:spPr bwMode="auto">
          <a:xfrm>
            <a:off x="4140200" y="1052513"/>
            <a:ext cx="3887788" cy="39687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顧客化で売上アップ！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971550" y="1700213"/>
            <a:ext cx="398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0066"/>
                </a:solidFill>
                <a:latin typeface="HGS明朝E" pitchFamily="18" charset="-128"/>
                <a:ea typeface="HGS明朝E" pitchFamily="18" charset="-128"/>
              </a:rPr>
              <a:t>高品質ホームページ→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140200" y="1719263"/>
            <a:ext cx="3887788" cy="3968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新規集客で売上アップ！</a:t>
            </a:r>
          </a:p>
        </p:txBody>
      </p:sp>
      <p:sp>
        <p:nvSpPr>
          <p:cNvPr id="51207" name="サブタイトル 10"/>
          <p:cNvSpPr>
            <a:spLocks/>
          </p:cNvSpPr>
          <p:nvPr/>
        </p:nvSpPr>
        <p:spPr bwMode="auto">
          <a:xfrm>
            <a:off x="187325" y="3429000"/>
            <a:ext cx="87772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秀作ホームページ集　</a:t>
            </a:r>
            <a:r>
              <a:rPr lang="ja-JP" altLang="en-US" sz="2800">
                <a:latin typeface="HGP明朝E" pitchFamily="18" charset="-128"/>
                <a:ea typeface="HGP明朝E" pitchFamily="18" charset="-128"/>
              </a:rPr>
              <a:t>ｖｏｌ</a:t>
            </a:r>
            <a:r>
              <a:rPr lang="en-US" altLang="ja-JP" sz="2800"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２</a:t>
            </a:r>
          </a:p>
        </p:txBody>
      </p:sp>
      <p:sp>
        <p:nvSpPr>
          <p:cNvPr id="51208" name="コンテンツ プレースホルダ 3"/>
          <p:cNvSpPr txBox="1">
            <a:spLocks/>
          </p:cNvSpPr>
          <p:nvPr/>
        </p:nvSpPr>
        <p:spPr bwMode="auto">
          <a:xfrm>
            <a:off x="107504" y="4627563"/>
            <a:ext cx="903649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P16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温泉・宿泊施設・ゴルフ場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09" name="コンテンツ プレースホルダ 3"/>
          <p:cNvSpPr txBox="1">
            <a:spLocks/>
          </p:cNvSpPr>
          <p:nvPr/>
        </p:nvSpPr>
        <p:spPr bwMode="auto">
          <a:xfrm>
            <a:off x="0" y="4911090"/>
            <a:ext cx="914399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P17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P31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寿司店・とんかつ店・うなぎ店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0" name="コンテンツ プレースホルダ 3"/>
          <p:cNvSpPr txBox="1">
            <a:spLocks/>
          </p:cNvSpPr>
          <p:nvPr/>
        </p:nvSpPr>
        <p:spPr bwMode="auto">
          <a:xfrm>
            <a:off x="0" y="5194617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P32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P43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日本料理・和食・割烹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1" name="コンテンツ プレースホルダ 3"/>
          <p:cNvSpPr txBox="1">
            <a:spLocks/>
          </p:cNvSpPr>
          <p:nvPr/>
        </p:nvSpPr>
        <p:spPr bwMode="auto">
          <a:xfrm>
            <a:off x="0" y="5478144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P44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P61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ベーカリー・スウィーツ・洋菓子・喫茶店</a:t>
            </a:r>
            <a:endParaRPr lang="en-US" altLang="ja-JP" sz="1400" dirty="0">
              <a:latin typeface="HGP明朝E" pitchFamily="18" charset="-128"/>
              <a:ea typeface="HGP明朝E" pitchFamily="18" charset="-128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2" name="コンテンツ プレースホルダ 3"/>
          <p:cNvSpPr txBox="1">
            <a:spLocks/>
          </p:cNvSpPr>
          <p:nvPr/>
        </p:nvSpPr>
        <p:spPr bwMode="auto">
          <a:xfrm>
            <a:off x="0" y="5761671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P62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P67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和菓子店</a:t>
            </a:r>
            <a:endParaRPr lang="en-US" altLang="ja-JP" sz="1400" dirty="0">
              <a:latin typeface="HGP明朝E" pitchFamily="18" charset="-128"/>
              <a:ea typeface="HGP明朝E" pitchFamily="18" charset="-128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3" name="コンテンツ プレースホルダ 3"/>
          <p:cNvSpPr txBox="1">
            <a:spLocks/>
          </p:cNvSpPr>
          <p:nvPr/>
        </p:nvSpPr>
        <p:spPr bwMode="auto">
          <a:xfrm>
            <a:off x="0" y="60452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       P68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P79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イタリア料理店･洋食店</a:t>
            </a:r>
            <a:endParaRPr lang="en-US" altLang="ja-JP" sz="1400" dirty="0">
              <a:latin typeface="HGP明朝E" pitchFamily="18" charset="-128"/>
              <a:ea typeface="HGP明朝E" pitchFamily="18" charset="-128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宿泊ページを表示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ディナーページを表示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3848100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体験ページを表示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7049" name="Picture 20" descr="C:\Users\cybc01\Desktop\68478_wpMenu_258.jpg"/>
          <p:cNvPicPr>
            <a:picLocks noChangeArrowheads="1"/>
          </p:cNvPicPr>
          <p:nvPr/>
        </p:nvPicPr>
        <p:blipFill>
          <a:blip r:embed="rId4" cstate="print"/>
          <a:srcRect b="68170"/>
          <a:stretch>
            <a:fillRect/>
          </a:stretch>
        </p:blipFill>
        <p:spPr bwMode="auto">
          <a:xfrm>
            <a:off x="142875" y="1333500"/>
            <a:ext cx="143986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21" descr="C:\Users\cybc01\Desktop\68478_wpFixpage01_258.jpg"/>
          <p:cNvPicPr>
            <a:picLocks noChangeArrowheads="1"/>
          </p:cNvPicPr>
          <p:nvPr/>
        </p:nvPicPr>
        <p:blipFill>
          <a:blip r:embed="rId5" cstate="print"/>
          <a:srcRect b="68005"/>
          <a:stretch>
            <a:fillRect/>
          </a:stretch>
        </p:blipFill>
        <p:spPr bwMode="auto">
          <a:xfrm>
            <a:off x="3095625" y="1323975"/>
            <a:ext cx="143986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22" descr="C:\Users\cybc01\Desktop\68478_wpFixpage05_258.jpg"/>
          <p:cNvPicPr>
            <a:picLocks noChangeArrowheads="1"/>
          </p:cNvPicPr>
          <p:nvPr/>
        </p:nvPicPr>
        <p:blipFill>
          <a:blip r:embed="rId6" cstate="print"/>
          <a:srcRect b="57106"/>
          <a:stretch>
            <a:fillRect/>
          </a:stretch>
        </p:blipFill>
        <p:spPr bwMode="auto">
          <a:xfrm>
            <a:off x="6115050" y="1323975"/>
            <a:ext cx="14398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0" descr="C:\Users\cybc01\Desktop\68478_wpMenu_258.jpg"/>
          <p:cNvPicPr>
            <a:picLocks noChangeArrowheads="1"/>
          </p:cNvPicPr>
          <p:nvPr/>
        </p:nvPicPr>
        <p:blipFill>
          <a:blip r:embed="rId4" cstate="print"/>
          <a:srcRect t="36082" b="34535"/>
          <a:stretch>
            <a:fillRect/>
          </a:stretch>
        </p:blipFill>
        <p:spPr bwMode="auto">
          <a:xfrm>
            <a:off x="1552575" y="1990725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1" descr="C:\Users\cybc01\Desktop\68478_wpFixpage01_258.jpg"/>
          <p:cNvPicPr>
            <a:picLocks noChangeArrowheads="1"/>
          </p:cNvPicPr>
          <p:nvPr/>
        </p:nvPicPr>
        <p:blipFill>
          <a:blip r:embed="rId5" cstate="print"/>
          <a:srcRect t="52203" b="18004"/>
          <a:stretch>
            <a:fillRect/>
          </a:stretch>
        </p:blipFill>
        <p:spPr bwMode="auto">
          <a:xfrm>
            <a:off x="4514850" y="1952625"/>
            <a:ext cx="1439863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22" descr="C:\Users\cybc01\Desktop\68478_wpFixpage05_258.jpg"/>
          <p:cNvPicPr>
            <a:picLocks noChangeArrowheads="1"/>
          </p:cNvPicPr>
          <p:nvPr/>
        </p:nvPicPr>
        <p:blipFill>
          <a:blip r:embed="rId6" cstate="print"/>
          <a:srcRect t="42201" b="18285"/>
          <a:stretch>
            <a:fillRect/>
          </a:stretch>
        </p:blipFill>
        <p:spPr bwMode="auto">
          <a:xfrm>
            <a:off x="7553325" y="2000250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（ライトグリーン）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67703_wpAccess_1200.jpg"/>
          <p:cNvPicPr>
            <a:picLocks noChangeAspect="1"/>
          </p:cNvPicPr>
          <p:nvPr/>
        </p:nvPicPr>
        <p:blipFill>
          <a:blip r:embed="rId2" cstate="print"/>
          <a:srcRect b="52718"/>
          <a:stretch>
            <a:fillRect/>
          </a:stretch>
        </p:blipFill>
        <p:spPr>
          <a:xfrm>
            <a:off x="6121060" y="1332000"/>
            <a:ext cx="2880000" cy="4691113"/>
          </a:xfrm>
          <a:prstGeom prst="rect">
            <a:avLst/>
          </a:prstGeom>
        </p:spPr>
      </p:pic>
      <p:pic>
        <p:nvPicPr>
          <p:cNvPr id="22" name="図 21" descr="67703_wpMenu_1200.jpg"/>
          <p:cNvPicPr>
            <a:picLocks noChangeAspect="1"/>
          </p:cNvPicPr>
          <p:nvPr/>
        </p:nvPicPr>
        <p:blipFill>
          <a:blip r:embed="rId3" cstate="print"/>
          <a:srcRect b="51395"/>
          <a:stretch>
            <a:fillRect/>
          </a:stretch>
        </p:blipFill>
        <p:spPr>
          <a:xfrm>
            <a:off x="3144367" y="1332000"/>
            <a:ext cx="2880000" cy="4701052"/>
          </a:xfrm>
          <a:prstGeom prst="rect">
            <a:avLst/>
          </a:prstGeom>
        </p:spPr>
      </p:pic>
      <p:pic>
        <p:nvPicPr>
          <p:cNvPr id="23" name="図 22" descr="67703_wpShopinfo_1200.jpg"/>
          <p:cNvPicPr>
            <a:picLocks noChangeAspect="1"/>
          </p:cNvPicPr>
          <p:nvPr/>
        </p:nvPicPr>
        <p:blipFill>
          <a:blip r:embed="rId4" cstate="print"/>
          <a:srcRect b="64135"/>
          <a:stretch>
            <a:fillRect/>
          </a:stretch>
        </p:blipFill>
        <p:spPr>
          <a:xfrm>
            <a:off x="181095" y="1332000"/>
            <a:ext cx="2880000" cy="4691113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6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6779200" y="863600"/>
            <a:ext cx="145424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err="1" smtClean="0">
                <a:solidFill>
                  <a:srgbClr val="808080"/>
                </a:solidFill>
                <a:ea typeface="HGSｺﾞｼｯｸE" pitchFamily="50" charset="-128"/>
              </a:rPr>
              <a:t>きじ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亭ページを表示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88333" y="863600"/>
            <a:ext cx="168507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奥山の紹介ページを表示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3733766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仲田建築ページを表示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ゴシック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67703_wpAccess_480.jpg"/>
          <p:cNvPicPr>
            <a:picLocks noChangeAspect="1"/>
          </p:cNvPicPr>
          <p:nvPr/>
        </p:nvPicPr>
        <p:blipFill>
          <a:blip r:embed="rId2" cstate="print"/>
          <a:srcRect b="64437"/>
          <a:stretch>
            <a:fillRect/>
          </a:stretch>
        </p:blipFill>
        <p:spPr>
          <a:xfrm>
            <a:off x="6225255" y="1332000"/>
            <a:ext cx="1440000" cy="4691113"/>
          </a:xfrm>
          <a:prstGeom prst="rect">
            <a:avLst/>
          </a:prstGeom>
        </p:spPr>
      </p:pic>
      <p:pic>
        <p:nvPicPr>
          <p:cNvPr id="31" name="図 30" descr="67703_wpMenu_480.jpg"/>
          <p:cNvPicPr>
            <a:picLocks noChangeAspect="1"/>
          </p:cNvPicPr>
          <p:nvPr/>
        </p:nvPicPr>
        <p:blipFill>
          <a:blip r:embed="rId3" cstate="print"/>
          <a:srcRect b="61514"/>
          <a:stretch>
            <a:fillRect/>
          </a:stretch>
        </p:blipFill>
        <p:spPr>
          <a:xfrm>
            <a:off x="3233533" y="1332000"/>
            <a:ext cx="1440000" cy="4691113"/>
          </a:xfrm>
          <a:prstGeom prst="rect">
            <a:avLst/>
          </a:prstGeom>
        </p:spPr>
      </p:pic>
      <p:pic>
        <p:nvPicPr>
          <p:cNvPr id="32" name="図 31" descr="67703_wpShopinfo_480.jpg"/>
          <p:cNvPicPr>
            <a:picLocks noChangeAspect="1"/>
          </p:cNvPicPr>
          <p:nvPr/>
        </p:nvPicPr>
        <p:blipFill>
          <a:blip r:embed="rId4" cstate="print"/>
          <a:srcRect b="75677"/>
          <a:stretch>
            <a:fillRect/>
          </a:stretch>
        </p:blipFill>
        <p:spPr>
          <a:xfrm>
            <a:off x="262645" y="1332000"/>
            <a:ext cx="1440000" cy="4691113"/>
          </a:xfrm>
          <a:prstGeom prst="rect">
            <a:avLst/>
          </a:prstGeom>
        </p:spPr>
      </p:pic>
      <p:pic>
        <p:nvPicPr>
          <p:cNvPr id="33" name="図 32" descr="67703_wpAccess_480.jpg"/>
          <p:cNvPicPr>
            <a:picLocks noChangeAspect="1"/>
          </p:cNvPicPr>
          <p:nvPr/>
        </p:nvPicPr>
        <p:blipFill>
          <a:blip r:embed="rId5" cstate="print"/>
          <a:srcRect t="35387" b="31723"/>
          <a:stretch>
            <a:fillRect/>
          </a:stretch>
        </p:blipFill>
        <p:spPr>
          <a:xfrm>
            <a:off x="7461020" y="1997765"/>
            <a:ext cx="1440000" cy="4333461"/>
          </a:xfrm>
          <a:prstGeom prst="rect">
            <a:avLst/>
          </a:prstGeom>
        </p:spPr>
      </p:pic>
      <p:pic>
        <p:nvPicPr>
          <p:cNvPr id="34" name="図 33" descr="67703_wpMenu_480.jpg"/>
          <p:cNvPicPr>
            <a:picLocks noChangeAspect="1"/>
          </p:cNvPicPr>
          <p:nvPr/>
        </p:nvPicPr>
        <p:blipFill>
          <a:blip r:embed="rId6" cstate="print"/>
          <a:srcRect t="38703" b="25899"/>
          <a:stretch>
            <a:fillRect/>
          </a:stretch>
        </p:blipFill>
        <p:spPr>
          <a:xfrm>
            <a:off x="4479237" y="2017644"/>
            <a:ext cx="1440000" cy="4313582"/>
          </a:xfrm>
          <a:prstGeom prst="rect">
            <a:avLst/>
          </a:prstGeom>
        </p:spPr>
      </p:pic>
      <p:pic>
        <p:nvPicPr>
          <p:cNvPr id="36" name="図 35" descr="67703_wpShopinfo_480.jpg"/>
          <p:cNvPicPr>
            <a:picLocks noChangeAspect="1"/>
          </p:cNvPicPr>
          <p:nvPr/>
        </p:nvPicPr>
        <p:blipFill>
          <a:blip r:embed="rId7" cstate="print"/>
          <a:srcRect t="24357" b="53230"/>
          <a:stretch>
            <a:fillRect/>
          </a:stretch>
        </p:blipFill>
        <p:spPr>
          <a:xfrm>
            <a:off x="1508350" y="1997765"/>
            <a:ext cx="1440000" cy="4323522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28" name="Picture 3" descr="C2_ﾛｺﾞ_0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2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27" name="図 2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779200" y="863600"/>
            <a:ext cx="145424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err="1" smtClean="0">
                <a:solidFill>
                  <a:srgbClr val="808080"/>
                </a:solidFill>
                <a:ea typeface="HGSｺﾞｼｯｸE" pitchFamily="50" charset="-128"/>
              </a:rPr>
              <a:t>きじ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亭ページを表示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88333" y="863600"/>
            <a:ext cx="168507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奥山の紹介ページを表示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733766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仲田建築ページを表示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8" name="テキスト ボックス 27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ゴシック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67703_wpAccess_258.jpg"/>
          <p:cNvPicPr>
            <a:picLocks noChangeAspect="1"/>
          </p:cNvPicPr>
          <p:nvPr/>
        </p:nvPicPr>
        <p:blipFill>
          <a:blip r:embed="rId2" cstate="print"/>
          <a:srcRect b="63457"/>
          <a:stretch>
            <a:fillRect/>
          </a:stretch>
        </p:blipFill>
        <p:spPr>
          <a:xfrm>
            <a:off x="6224876" y="1332000"/>
            <a:ext cx="1440000" cy="4691113"/>
          </a:xfrm>
          <a:prstGeom prst="rect">
            <a:avLst/>
          </a:prstGeom>
        </p:spPr>
      </p:pic>
      <p:pic>
        <p:nvPicPr>
          <p:cNvPr id="29" name="図 28" descr="67703_wpMenu_258.jpg"/>
          <p:cNvPicPr>
            <a:picLocks noChangeAspect="1"/>
          </p:cNvPicPr>
          <p:nvPr/>
        </p:nvPicPr>
        <p:blipFill>
          <a:blip r:embed="rId3" cstate="print"/>
          <a:srcRect b="69426"/>
          <a:stretch>
            <a:fillRect/>
          </a:stretch>
        </p:blipFill>
        <p:spPr>
          <a:xfrm>
            <a:off x="3217422" y="1332000"/>
            <a:ext cx="1440000" cy="4691113"/>
          </a:xfrm>
          <a:prstGeom prst="rect">
            <a:avLst/>
          </a:prstGeom>
        </p:spPr>
      </p:pic>
      <p:pic>
        <p:nvPicPr>
          <p:cNvPr id="30" name="図 29" descr="67703_wpShopinfo_258.jpg"/>
          <p:cNvPicPr>
            <a:picLocks noChangeAspect="1"/>
          </p:cNvPicPr>
          <p:nvPr/>
        </p:nvPicPr>
        <p:blipFill>
          <a:blip r:embed="rId4" cstate="print"/>
          <a:srcRect b="77951"/>
          <a:stretch>
            <a:fillRect/>
          </a:stretch>
        </p:blipFill>
        <p:spPr>
          <a:xfrm>
            <a:off x="266705" y="1332000"/>
            <a:ext cx="1440000" cy="4691113"/>
          </a:xfrm>
          <a:prstGeom prst="rect">
            <a:avLst/>
          </a:prstGeom>
        </p:spPr>
      </p:pic>
      <p:pic>
        <p:nvPicPr>
          <p:cNvPr id="31" name="図 30" descr="67703_wpAccess_258.jpg"/>
          <p:cNvPicPr>
            <a:picLocks noChangeAspect="1"/>
          </p:cNvPicPr>
          <p:nvPr/>
        </p:nvPicPr>
        <p:blipFill>
          <a:blip r:embed="rId2" cstate="print"/>
          <a:srcRect t="36187" b="29817"/>
          <a:stretch>
            <a:fillRect/>
          </a:stretch>
        </p:blipFill>
        <p:spPr>
          <a:xfrm>
            <a:off x="7460641" y="1965298"/>
            <a:ext cx="1440000" cy="4365928"/>
          </a:xfrm>
          <a:prstGeom prst="rect">
            <a:avLst/>
          </a:prstGeom>
        </p:spPr>
      </p:pic>
      <p:pic>
        <p:nvPicPr>
          <p:cNvPr id="35" name="図 34" descr="67703_wpMenu_258.jpg"/>
          <p:cNvPicPr>
            <a:picLocks noChangeAspect="1"/>
          </p:cNvPicPr>
          <p:nvPr/>
        </p:nvPicPr>
        <p:blipFill>
          <a:blip r:embed="rId3" cstate="print"/>
          <a:srcRect t="30682" b="41072"/>
          <a:stretch>
            <a:fillRect/>
          </a:stretch>
        </p:blipFill>
        <p:spPr>
          <a:xfrm>
            <a:off x="4483005" y="2007704"/>
            <a:ext cx="1440000" cy="4333461"/>
          </a:xfrm>
          <a:prstGeom prst="rect">
            <a:avLst/>
          </a:prstGeom>
        </p:spPr>
      </p:pic>
      <p:pic>
        <p:nvPicPr>
          <p:cNvPr id="36" name="図 35" descr="67703_wpShopinfo_258.jpg"/>
          <p:cNvPicPr>
            <a:picLocks noChangeAspect="1"/>
          </p:cNvPicPr>
          <p:nvPr/>
        </p:nvPicPr>
        <p:blipFill>
          <a:blip r:embed="rId4" cstate="print"/>
          <a:srcRect t="22174" b="57635"/>
          <a:stretch>
            <a:fillRect/>
          </a:stretch>
        </p:blipFill>
        <p:spPr>
          <a:xfrm>
            <a:off x="1502470" y="2027583"/>
            <a:ext cx="1440000" cy="4293704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7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779200" y="863600"/>
            <a:ext cx="145424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err="1" smtClean="0">
                <a:solidFill>
                  <a:srgbClr val="808080"/>
                </a:solidFill>
                <a:ea typeface="HGSｺﾞｼｯｸE" pitchFamily="50" charset="-128"/>
              </a:rPr>
              <a:t>きじ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亭ページを表示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88333" y="863600"/>
            <a:ext cx="168507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奥山の紹介ページを表示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733766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仲田建築ページを表示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ゴシック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:\Users\gyoumu\Desktop\68471_れいせんゴルフ倶楽部\倶楽部案内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336675"/>
            <a:ext cx="2879725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554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5541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クラブハウスページを表示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5542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倶楽部案内ページを表示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5543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レストランページを表示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5544" name="Picture 3" descr="C:\Users\gyoumu\Desktop\68471_れいせんゴルフ倶楽部\レストラン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4838" y="1330325"/>
            <a:ext cx="28797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4" descr="C:\Users\gyoumu\Desktop\68471_れいせんゴルフ倶楽部\クラブハウス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700" y="1330325"/>
            <a:ext cx="28797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Users\gyoumu\Desktop\68471_れいせんゴルフ倶楽部\倶楽部案内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3" y="1322388"/>
            <a:ext cx="144145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65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クラブハウスページを表示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6567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倶楽部案内ページを表示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レストランページを表示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6569" name="Picture 2" descr="C:\Users\gyoumu\Desktop\68471_れいせんゴルフ倶楽部\倶楽部案内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2888" y="216535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3" descr="C:\Users\gyoumu\Desktop\68471_れいせんゴルフ倶楽部\レストラン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2150" y="1336675"/>
            <a:ext cx="1439863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3" descr="C:\Users\gyoumu\Desktop\68471_れいせんゴルフ倶楽部\レストラン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750" y="2165350"/>
            <a:ext cx="1441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4" descr="C:\Users\gyoumu\Desktop\68471_れいせんゴルフ倶楽部\クラブハウス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6650" y="1330325"/>
            <a:ext cx="1439863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4" descr="C:\Users\gyoumu\Desktop\68471_れいせんゴルフ倶楽部\クラブハウス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2838" y="216535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gyoumu\Desktop\68471_れいせんゴルフ倶楽部\倶楽部案内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335088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76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クラブハウスページを表示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倶楽部案内ページを表示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レストランページを表示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7593" name="Picture 2" descr="C:\Users\gyoumu\Desktop\68471_れいせんゴルフ倶楽部\倶楽部案内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713" y="216535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3" descr="C:\Users\gyoumu\Desktop\68471_れいせんゴルフ倶楽部\レストラン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0" y="1327150"/>
            <a:ext cx="1439863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3" descr="C:\Users\gyoumu\Desktop\68471_れいせんゴルフ倶楽部\レストラン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3575" y="216535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4" descr="C:\Users\gyoumu\Desktop\68471_れいせんゴルフ倶楽部\クラブハウス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1888" y="1327150"/>
            <a:ext cx="144145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4" descr="C:\Users\gyoumu\Desktop\68471_れいせんゴルフ倶楽部\クラブハウス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6535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19" descr="67100_wpShopinfo_1200.jpg"/>
          <p:cNvPicPr>
            <a:picLocks noChangeAspect="1"/>
          </p:cNvPicPr>
          <p:nvPr/>
        </p:nvPicPr>
        <p:blipFill>
          <a:blip r:embed="rId2" cstate="print"/>
          <a:srcRect b="13728"/>
          <a:stretch>
            <a:fillRect/>
          </a:stretch>
        </p:blipFill>
        <p:spPr bwMode="auto">
          <a:xfrm>
            <a:off x="160338" y="1331913"/>
            <a:ext cx="2879725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1" descr="67100_wpMenu_1200.jpg"/>
          <p:cNvPicPr>
            <a:picLocks noChangeAspect="1"/>
          </p:cNvPicPr>
          <p:nvPr/>
        </p:nvPicPr>
        <p:blipFill>
          <a:blip r:embed="rId3" cstate="print"/>
          <a:srcRect b="48866"/>
          <a:stretch>
            <a:fillRect/>
          </a:stretch>
        </p:blipFill>
        <p:spPr bwMode="auto">
          <a:xfrm>
            <a:off x="3119438" y="1331913"/>
            <a:ext cx="2879725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2" descr="67100_wpCoupon_1200.jpg"/>
          <p:cNvPicPr>
            <a:picLocks noChangeAspect="1"/>
          </p:cNvPicPr>
          <p:nvPr/>
        </p:nvPicPr>
        <p:blipFill>
          <a:blip r:embed="rId4" cstate="print"/>
          <a:srcRect b="64764"/>
          <a:stretch>
            <a:fillRect/>
          </a:stretch>
        </p:blipFill>
        <p:spPr bwMode="auto">
          <a:xfrm>
            <a:off x="6091238" y="1331913"/>
            <a:ext cx="28797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5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5" name="グループ化 25"/>
          <p:cNvGrpSpPr>
            <a:grpSpLocks/>
          </p:cNvGrpSpPr>
          <p:nvPr/>
        </p:nvGrpSpPr>
        <p:grpSpPr bwMode="auto">
          <a:xfrm>
            <a:off x="746125" y="863600"/>
            <a:ext cx="7939088" cy="230188"/>
            <a:chOff x="745533" y="863999"/>
            <a:chExt cx="7939316" cy="230820"/>
          </a:xfrm>
        </p:grpSpPr>
        <p:sp>
          <p:nvSpPr>
            <p:cNvPr id="2" name="Text Box 11"/>
            <p:cNvSpPr txBox="1">
              <a:spLocks noChangeArrowheads="1"/>
            </p:cNvSpPr>
            <p:nvPr/>
          </p:nvSpPr>
          <p:spPr bwMode="auto">
            <a:xfrm>
              <a:off x="6327343" y="863999"/>
              <a:ext cx="23575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信玄鮨　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745533" y="863999"/>
              <a:ext cx="1569633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お店情報ページを表示</a:t>
              </a:r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1" name="Text Box 11"/>
            <p:cNvSpPr txBox="1">
              <a:spLocks noChangeArrowheads="1"/>
            </p:cNvSpPr>
            <p:nvPr/>
          </p:nvSpPr>
          <p:spPr bwMode="auto">
            <a:xfrm>
              <a:off x="3344346" y="863999"/>
              <a:ext cx="2347979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釜の</a:t>
              </a:r>
              <a:r>
                <a:rPr lang="ja-JP" altLang="en-US" sz="900" dirty="0" err="1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や。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4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創英角ﾎﾟｯﾌﾟ体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5" descr="67100_wpCoupon_480.jpg"/>
          <p:cNvPicPr>
            <a:picLocks noChangeAspect="1"/>
          </p:cNvPicPr>
          <p:nvPr/>
        </p:nvPicPr>
        <p:blipFill>
          <a:blip r:embed="rId2" cstate="print"/>
          <a:srcRect b="77805"/>
          <a:stretch>
            <a:fillRect/>
          </a:stretch>
        </p:blipFill>
        <p:spPr bwMode="auto">
          <a:xfrm>
            <a:off x="6203950" y="1331913"/>
            <a:ext cx="1439863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27" descr="67100_wpMenu_480.jpg"/>
          <p:cNvPicPr>
            <a:picLocks noChangeAspect="1"/>
          </p:cNvPicPr>
          <p:nvPr/>
        </p:nvPicPr>
        <p:blipFill>
          <a:blip r:embed="rId3" cstate="print"/>
          <a:srcRect b="74020"/>
          <a:stretch>
            <a:fillRect/>
          </a:stretch>
        </p:blipFill>
        <p:spPr bwMode="auto">
          <a:xfrm>
            <a:off x="3203575" y="1306513"/>
            <a:ext cx="1439863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29" descr="67100_wpShopinfo_480.jpg"/>
          <p:cNvPicPr>
            <a:picLocks noChangeAspect="1"/>
          </p:cNvPicPr>
          <p:nvPr/>
        </p:nvPicPr>
        <p:blipFill>
          <a:blip r:embed="rId4" cstate="print"/>
          <a:srcRect b="60509"/>
          <a:stretch>
            <a:fillRect/>
          </a:stretch>
        </p:blipFill>
        <p:spPr bwMode="auto">
          <a:xfrm>
            <a:off x="231775" y="1319213"/>
            <a:ext cx="1439863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30" descr="67100_wpCoupon_480.jpg"/>
          <p:cNvPicPr>
            <a:picLocks noChangeAspect="1"/>
          </p:cNvPicPr>
          <p:nvPr/>
        </p:nvPicPr>
        <p:blipFill>
          <a:blip r:embed="rId5" cstate="print"/>
          <a:srcRect t="21979" b="57304"/>
          <a:stretch>
            <a:fillRect/>
          </a:stretch>
        </p:blipFill>
        <p:spPr bwMode="auto">
          <a:xfrm>
            <a:off x="7456488" y="1974850"/>
            <a:ext cx="1439862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31" descr="67100_wpMenu_480.jpg"/>
          <p:cNvPicPr>
            <a:picLocks noChangeAspect="1"/>
          </p:cNvPicPr>
          <p:nvPr/>
        </p:nvPicPr>
        <p:blipFill>
          <a:blip r:embed="rId6" cstate="print"/>
          <a:srcRect t="25729" b="50314"/>
          <a:stretch>
            <a:fillRect/>
          </a:stretch>
        </p:blipFill>
        <p:spPr bwMode="auto">
          <a:xfrm>
            <a:off x="4467225" y="1962150"/>
            <a:ext cx="1439863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2" descr="67100_wpShopinfo_480.jpg"/>
          <p:cNvPicPr>
            <a:picLocks noChangeAspect="1"/>
          </p:cNvPicPr>
          <p:nvPr/>
        </p:nvPicPr>
        <p:blipFill>
          <a:blip r:embed="rId7" cstate="print"/>
          <a:srcRect t="39046" b="25114"/>
          <a:stretch>
            <a:fillRect/>
          </a:stretch>
        </p:blipFill>
        <p:spPr bwMode="auto">
          <a:xfrm>
            <a:off x="1531938" y="2001838"/>
            <a:ext cx="144145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8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テキスト ボックス 18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4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創英角ﾎﾟｯﾌﾟ体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746125" y="863600"/>
            <a:ext cx="7939088" cy="230188"/>
            <a:chOff x="745533" y="863999"/>
            <a:chExt cx="7939316" cy="230820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6327343" y="863999"/>
              <a:ext cx="23575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信玄鮨　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745533" y="863999"/>
              <a:ext cx="1569633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お店情報ページを表示</a:t>
              </a:r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344346" y="863999"/>
              <a:ext cx="2347979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釜の</a:t>
              </a:r>
              <a:r>
                <a:rPr lang="ja-JP" altLang="en-US" sz="900" dirty="0" err="1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や。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3" descr="67100_wpCoupon_258.jpg"/>
          <p:cNvPicPr>
            <a:picLocks noChangeAspect="1"/>
          </p:cNvPicPr>
          <p:nvPr/>
        </p:nvPicPr>
        <p:blipFill>
          <a:blip r:embed="rId2" cstate="print"/>
          <a:srcRect b="67909"/>
          <a:stretch>
            <a:fillRect/>
          </a:stretch>
        </p:blipFill>
        <p:spPr bwMode="auto">
          <a:xfrm>
            <a:off x="6224588" y="1331913"/>
            <a:ext cx="1439862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4" descr="67100_wpMenu_258.jpg"/>
          <p:cNvPicPr>
            <a:picLocks noChangeAspect="1"/>
          </p:cNvPicPr>
          <p:nvPr/>
        </p:nvPicPr>
        <p:blipFill>
          <a:blip r:embed="rId3" cstate="print"/>
          <a:srcRect b="70413"/>
          <a:stretch>
            <a:fillRect/>
          </a:stretch>
        </p:blipFill>
        <p:spPr bwMode="auto">
          <a:xfrm>
            <a:off x="3224213" y="1331913"/>
            <a:ext cx="1439862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25" descr="67100_wpShopinfo_258.jpg"/>
          <p:cNvPicPr>
            <a:picLocks noChangeAspect="1"/>
          </p:cNvPicPr>
          <p:nvPr/>
        </p:nvPicPr>
        <p:blipFill>
          <a:blip r:embed="rId4" cstate="print"/>
          <a:srcRect b="56273"/>
          <a:stretch>
            <a:fillRect/>
          </a:stretch>
        </p:blipFill>
        <p:spPr bwMode="auto">
          <a:xfrm>
            <a:off x="260350" y="1331913"/>
            <a:ext cx="1439863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26" descr="67100_wpShopinfo_258.jpg"/>
          <p:cNvPicPr>
            <a:picLocks noChangeAspect="1"/>
          </p:cNvPicPr>
          <p:nvPr/>
        </p:nvPicPr>
        <p:blipFill>
          <a:blip r:embed="rId4" cstate="print"/>
          <a:srcRect t="43230" b="16548"/>
          <a:stretch>
            <a:fillRect/>
          </a:stretch>
        </p:blipFill>
        <p:spPr bwMode="auto">
          <a:xfrm>
            <a:off x="1487488" y="2014538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27" descr="67100_wpMenu_258.jpg"/>
          <p:cNvPicPr>
            <a:picLocks noChangeAspect="1"/>
          </p:cNvPicPr>
          <p:nvPr/>
        </p:nvPicPr>
        <p:blipFill>
          <a:blip r:embed="rId3" cstate="print"/>
          <a:srcRect t="29298" b="43352"/>
          <a:stretch>
            <a:fillRect/>
          </a:stretch>
        </p:blipFill>
        <p:spPr bwMode="auto">
          <a:xfrm>
            <a:off x="4489450" y="1984375"/>
            <a:ext cx="1439863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28" descr="67100_wpCoupon_258.jpg"/>
          <p:cNvPicPr>
            <a:picLocks noChangeAspect="1"/>
          </p:cNvPicPr>
          <p:nvPr/>
        </p:nvPicPr>
        <p:blipFill>
          <a:blip r:embed="rId2" cstate="print"/>
          <a:srcRect t="31779" b="38593"/>
          <a:stretch>
            <a:fillRect/>
          </a:stretch>
        </p:blipFill>
        <p:spPr bwMode="auto">
          <a:xfrm>
            <a:off x="7451725" y="1984375"/>
            <a:ext cx="1439863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9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テキスト ボックス 18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4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創英角ﾎﾟｯﾌﾟ体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746125" y="863600"/>
            <a:ext cx="7939088" cy="230188"/>
            <a:chOff x="745533" y="863999"/>
            <a:chExt cx="7939316" cy="230820"/>
          </a:xfrm>
        </p:grpSpPr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6327343" y="863999"/>
              <a:ext cx="23575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信玄鮨　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745533" y="863999"/>
              <a:ext cx="1569633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お店情報ページを表示</a:t>
              </a:r>
              <a:r>
                <a:rPr lang="en-US" altLang="ja-JP" sz="900" dirty="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3344346" y="863999"/>
              <a:ext cx="2347979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釜の</a:t>
              </a:r>
              <a:r>
                <a:rPr lang="ja-JP" altLang="en-US" sz="900" dirty="0" err="1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や。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P明朝E" pitchFamily="18" charset="-128"/>
                </a:rPr>
                <a:t>おすすめメニュー</a:t>
              </a:r>
              <a:r>
                <a:rPr lang="ja-JP" altLang="en-US" sz="900" dirty="0">
                  <a:solidFill>
                    <a:prstClr val="white">
                      <a:lumMod val="50000"/>
                    </a:prstClr>
                  </a:solidFill>
                  <a:ea typeface="HGSｺﾞｼｯｸE" pitchFamily="50" charset="-128"/>
                </a:rPr>
                <a:t>ページを表示</a:t>
              </a:r>
              <a:r>
                <a:rPr lang="en-US" altLang="ja-JP" sz="900" dirty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dirty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1308100"/>
            <a:ext cx="28797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1328738"/>
            <a:ext cx="287972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1319213"/>
            <a:ext cx="28797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2238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6778570" y="863600"/>
            <a:ext cx="145420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蒸し釜ページを表示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20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2236" name="Text Box 11"/>
          <p:cNvSpPr txBox="1">
            <a:spLocks noChangeArrowheads="1"/>
          </p:cNvSpPr>
          <p:nvPr/>
        </p:nvSpPr>
        <p:spPr bwMode="auto">
          <a:xfrm>
            <a:off x="3617802" y="863600"/>
            <a:ext cx="180044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家族露天風呂ページを表示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224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gyoumu\Desktop\304498_京・寿司　おおきに\お薦めメニュー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1685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1687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スタッフ紹介ページを表示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88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お薦めメニューページを表示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89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1690" name="Picture 3" descr="C:\Users\gyoumu\Desktop\304498_京・寿司　おおきに\お昼のお食事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Picture 4" descr="C:\Users\gyoumu\Desktop\304498_京・寿司　おおきに\スタッフ紹介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gyoumu\Desktop\304498_京・寿司　おおきに\お薦めメニュー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2709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スタッフ紹介ページを表示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2712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お薦めメニューページを表示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2714" name="Picture 2" descr="C:\Users\gyoumu\Desktop\304498_京・寿司　おおきに\お薦めメニュー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3" descr="C:\Users\gyoumu\Desktop\304498_京・寿司　おおきに\お昼のお食事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3" descr="C:\Users\gyoumu\Desktop\304498_京・寿司　おおきに\お昼のお食事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4" descr="C:\Users\gyoumu\Desktop\304498_京・寿司　おおきに\スタッフ紹介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4" descr="C:\Users\gyoumu\Desktop\304498_京・寿司　おおきに\スタッフ紹介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gyoumu\Desktop\304498_京・寿司　おおきに\お薦めメニュー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3733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3735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スタッフ紹介ページを表示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お薦めメニューページを表示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3738" name="Picture 2" descr="C:\Users\gyoumu\Desktop\304498_京・寿司　おおきに\お薦めメニュー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3" descr="C:\Users\gyoumu\Desktop\304498_京・寿司　おおきに\お昼のお食事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3" descr="C:\Users\gyoumu\Desktop\304498_京・寿司　おおきに\お昼のお食事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4" descr="C:\Users\gyoumu\Desktop\304498_京・寿司　おおきに\スタッフ紹介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4" descr="C:\Users\gyoumu\Desktop\304498_京・寿司　おおきに\スタッフ紹介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図 20" descr="67223_wpAccess_1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312863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図 21" descr="67223_wpMenu_1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312863"/>
            <a:ext cx="287972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4761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74758" name="Picture 2" descr="C:\Documents and Settings\Administrator\デスクトップ\キャプチャ\67223　かぐら寿し様\67223_7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" y="1312863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Documents and Settings\Administrator\デスクトップ\キャプチャ\67223　かぐら寿し様\67223_7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347788"/>
            <a:ext cx="1439863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C:\Documents and Settings\Administrator\デスクトップ\キャプチャ\67223　かぐら寿し様\67223_7_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475" y="2005200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図 25" descr="67223_wpAccess_4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図 26" descr="67223_wpMenu_4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1285875"/>
            <a:ext cx="1439863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図 27" descr="67223_wpAccess_4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2005200"/>
            <a:ext cx="1439863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図 30" descr="67223_wpMenu_4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2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5791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5788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5789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579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2" descr="C:\Documents and Settings\Administrator\デスクトップ\キャプチャ\67223　かぐら寿し様\67223_11_258.jpg"/>
          <p:cNvPicPr>
            <a:picLocks noChangeAspect="1" noChangeArrowheads="1"/>
          </p:cNvPicPr>
          <p:nvPr/>
        </p:nvPicPr>
        <p:blipFill>
          <a:blip r:embed="rId2" cstate="print"/>
          <a:srcRect b="6434"/>
          <a:stretch>
            <a:fillRect/>
          </a:stretch>
        </p:blipFill>
        <p:spPr bwMode="auto">
          <a:xfrm>
            <a:off x="6223000" y="1332000"/>
            <a:ext cx="1441450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3" descr="C:\Documents and Settings\Administrator\デスクトップ\キャプチャ\67223　かぐら寿し様\67223_9_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975" y="1332000"/>
            <a:ext cx="14398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4" descr="C:\Documents and Settings\Administrator\デスクトップ\キャプチャ\67223　かぐら寿し様\67223_7_258.jpg"/>
          <p:cNvPicPr>
            <a:picLocks noChangeAspect="1" noChangeArrowheads="1"/>
          </p:cNvPicPr>
          <p:nvPr/>
        </p:nvPicPr>
        <p:blipFill>
          <a:blip r:embed="rId4" cstate="print"/>
          <a:srcRect b="342"/>
          <a:stretch>
            <a:fillRect/>
          </a:stretch>
        </p:blipFill>
        <p:spPr bwMode="auto">
          <a:xfrm>
            <a:off x="266700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2" descr="C:\Documents and Settings\Administrator\デスクトップ\キャプチャ\67223　かぐら寿し様\67223_11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88" y="2057587"/>
            <a:ext cx="1439862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3" descr="C:\Documents and Settings\Administrator\デスクトップ\キャプチャ\67223　かぐら寿し様\67223_9_258.jpg"/>
          <p:cNvPicPr>
            <a:picLocks noChangeAspect="1" noChangeArrowheads="1"/>
          </p:cNvPicPr>
          <p:nvPr/>
        </p:nvPicPr>
        <p:blipFill>
          <a:blip r:embed="rId6" cstate="print"/>
          <a:srcRect t="1669" b="248"/>
          <a:stretch>
            <a:fillRect/>
          </a:stretch>
        </p:blipFill>
        <p:spPr bwMode="auto">
          <a:xfrm>
            <a:off x="4500289" y="2159350"/>
            <a:ext cx="1439863" cy="42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4" descr="C:\Documents and Settings\Administrator\デスクトップ\キャプチャ\67223　かぐら寿し様\67223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6375" y="2005200"/>
            <a:ext cx="1463675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2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682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6812" name="Text Box 11"/>
          <p:cNvSpPr txBox="1">
            <a:spLocks noChangeArrowheads="1"/>
          </p:cNvSpPr>
          <p:nvPr/>
        </p:nvSpPr>
        <p:spPr bwMode="auto">
          <a:xfrm>
            <a:off x="6721117" y="863600"/>
            <a:ext cx="156966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6813" name="Text Box 11"/>
          <p:cNvSpPr txBox="1">
            <a:spLocks noChangeArrowheads="1"/>
          </p:cNvSpPr>
          <p:nvPr/>
        </p:nvSpPr>
        <p:spPr bwMode="auto">
          <a:xfrm>
            <a:off x="745459" y="863600"/>
            <a:ext cx="156966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6814" name="Text Box 11"/>
          <p:cNvSpPr txBox="1">
            <a:spLocks noChangeArrowheads="1"/>
          </p:cNvSpPr>
          <p:nvPr/>
        </p:nvSpPr>
        <p:spPr bwMode="auto">
          <a:xfrm>
            <a:off x="3733288" y="863600"/>
            <a:ext cx="156966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682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C:\Users\gyomu06\Desktop\67126 とんかつのせんばさま\とんかつのせんば　袋井本店   磐田本店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333500"/>
            <a:ext cx="28797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6" descr="C:\Users\gyomu06\Desktop\67126 とんかつのせんばさま\人気のお品書き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328738"/>
            <a:ext cx="2879725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7" descr="C:\Users\gyomu06\Desktop\67126 とんかつのせんばさま\袋井本店   磐田本店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400" y="1333500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7837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6433361" y="863600"/>
            <a:ext cx="214707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袋井本店　磐田本店ページを表示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4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47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3733752" y="863600"/>
            <a:ext cx="156990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人気のお品書きを表示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9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C:\Users\gyomu06\Desktop\67126 とんかつのせんばさま\480.袋井本店   磐田本店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4588" y="1338263"/>
            <a:ext cx="1439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C:\Users\gyomu06\Desktop\67126 とんかつのせんばさま\480 top とんかつのせんば　袋井本店   磐田本店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1328738"/>
            <a:ext cx="1439862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C:\Users\gyomu06\Desktop\67126 とんかつのせんばさま\480.人気のお品書き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738" y="1338263"/>
            <a:ext cx="143986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2" descr="C:\Users\gyomu06\Desktop\67126 とんかつのせんばさま\480.袋井本店   磐田本店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6013" y="2171700"/>
            <a:ext cx="1439862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3" descr="C:\Users\gyomu06\Desktop\67126 とんかつのせんばさま\480 top とんかつのせんば　袋井本店   磐田本店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2888" y="2171700"/>
            <a:ext cx="1439862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4" descr="C:\Users\gyomu06\Desktop\67126 とんかつのせんばさま\480.人気のお品書き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4688" y="2171700"/>
            <a:ext cx="1439862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886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7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袋井本店　磐田本店ページを表示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8860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57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8861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人気のお品書きを表示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886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333500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0" y="1343025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1333500"/>
            <a:ext cx="1439863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4475" y="2171700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275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2171700"/>
            <a:ext cx="1439863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8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9887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7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袋井本店　磐田本店ページを表示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57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9885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人気のお品書きを表示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9889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:\Users\gyoumu\Desktop\65212_うなぎの佳川\鰻メニュー_1200.jpg"/>
          <p:cNvPicPr>
            <a:picLocks noChangeAspect="1" noChangeArrowheads="1"/>
          </p:cNvPicPr>
          <p:nvPr/>
        </p:nvPicPr>
        <p:blipFill>
          <a:blip r:embed="rId2" cstate="print"/>
          <a:srcRect b="49503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09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和食（うなぎ専門店）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単品メニューページを表示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鰻メニューページを表示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4" name="Text Box 11"/>
          <p:cNvSpPr txBox="1">
            <a:spLocks noChangeArrowheads="1"/>
          </p:cNvSpPr>
          <p:nvPr/>
        </p:nvSpPr>
        <p:spPr bwMode="auto">
          <a:xfrm>
            <a:off x="3849688" y="863600"/>
            <a:ext cx="133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0905" name="Picture 3" descr="C:\Users\gyoumu\Desktop\65212_うなぎの佳川\定食_1200.jpg"/>
          <p:cNvPicPr>
            <a:picLocks noChangeAspect="1" noChangeArrowheads="1"/>
          </p:cNvPicPr>
          <p:nvPr/>
        </p:nvPicPr>
        <p:blipFill>
          <a:blip r:embed="rId5" cstate="print"/>
          <a:srcRect b="33801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4" descr="C:\Users\gyoumu\Desktop\65212_うなぎの佳川\単品料理_1200.jpg"/>
          <p:cNvPicPr>
            <a:picLocks noChangeAspect="1" noChangeArrowheads="1"/>
          </p:cNvPicPr>
          <p:nvPr/>
        </p:nvPicPr>
        <p:blipFill>
          <a:blip r:embed="rId6" cstate="print"/>
          <a:srcRect b="40794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1325563"/>
            <a:ext cx="1439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3" y="1320800"/>
            <a:ext cx="1439862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3475" y="1301750"/>
            <a:ext cx="1439863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4688" y="2159000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2888" y="2147888"/>
            <a:ext cx="1439862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8550" y="2147888"/>
            <a:ext cx="1439863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5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3264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蒸し釜ページを表示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61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家族露天風呂ページを表示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62" name="AutoShape 24" descr="http://www.mng.at-ml.jp/check/58245_wpMenu_480.jpg?ts=1393638635&amp;sk=mltp7r615kc0v7rd1ijq2bgr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5326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:\Users\gyoumu\Desktop\65212_うなぎの佳川\鰻メニュー_480.jpg"/>
          <p:cNvPicPr>
            <a:picLocks noChangeAspect="1" noChangeArrowheads="1"/>
          </p:cNvPicPr>
          <p:nvPr/>
        </p:nvPicPr>
        <p:blipFill>
          <a:blip r:embed="rId2" cstate="print"/>
          <a:srcRect b="78925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192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192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単品メニューページを表示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27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鰻メニューページを表示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28" name="Text Box 11"/>
          <p:cNvSpPr txBox="1">
            <a:spLocks noChangeArrowheads="1"/>
          </p:cNvSpPr>
          <p:nvPr/>
        </p:nvSpPr>
        <p:spPr bwMode="auto">
          <a:xfrm>
            <a:off x="3848100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1929" name="Picture 2" descr="C:\Users\gyoumu\Desktop\65212_うなぎの佳川\鰻メニュー_480.jpg"/>
          <p:cNvPicPr>
            <a:picLocks noChangeAspect="1" noChangeArrowheads="1"/>
          </p:cNvPicPr>
          <p:nvPr/>
        </p:nvPicPr>
        <p:blipFill>
          <a:blip r:embed="rId5" cstate="print"/>
          <a:srcRect t="22047" b="58501"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3" descr="C:\Users\gyoumu\Desktop\65212_うなぎの佳川\定食_480.jpg"/>
          <p:cNvPicPr>
            <a:picLocks noChangeAspect="1" noChangeArrowheads="1"/>
          </p:cNvPicPr>
          <p:nvPr/>
        </p:nvPicPr>
        <p:blipFill>
          <a:blip r:embed="rId6" cstate="print"/>
          <a:srcRect b="73447"/>
          <a:stretch>
            <a:fillRect/>
          </a:stretch>
        </p:blipFill>
        <p:spPr bwMode="auto">
          <a:xfrm>
            <a:off x="3203575" y="1312863"/>
            <a:ext cx="143986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3" descr="C:\Users\gyoumu\Desktop\65212_うなぎの佳川\定食_480.jpg"/>
          <p:cNvPicPr>
            <a:picLocks noChangeAspect="1" noChangeArrowheads="1"/>
          </p:cNvPicPr>
          <p:nvPr/>
        </p:nvPicPr>
        <p:blipFill>
          <a:blip r:embed="rId7" cstate="print"/>
          <a:srcRect t="25992" b="49622"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2" name="Picture 4" descr="C:\Users\gyoumu\Desktop\65212_うなぎの佳川\単品料理_480.jpg"/>
          <p:cNvPicPr>
            <a:picLocks noChangeAspect="1" noChangeArrowheads="1"/>
          </p:cNvPicPr>
          <p:nvPr/>
        </p:nvPicPr>
        <p:blipFill>
          <a:blip r:embed="rId8" cstate="print"/>
          <a:srcRect b="75745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3" name="Picture 4" descr="C:\Users\gyoumu\Desktop\65212_うなぎの佳川\単品料理_480.jpg"/>
          <p:cNvPicPr>
            <a:picLocks noChangeAspect="1" noChangeArrowheads="1"/>
          </p:cNvPicPr>
          <p:nvPr/>
        </p:nvPicPr>
        <p:blipFill>
          <a:blip r:embed="rId9" cstate="print"/>
          <a:srcRect t="23135" b="54465"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Users\gyoumu\Desktop\65212_うなぎの佳川\鰻メニュー_258.jpg"/>
          <p:cNvPicPr>
            <a:picLocks noChangeAspect="1" noChangeArrowheads="1"/>
          </p:cNvPicPr>
          <p:nvPr/>
        </p:nvPicPr>
        <p:blipFill>
          <a:blip r:embed="rId2" cstate="print"/>
          <a:srcRect b="69769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294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2950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単品メニューページを表示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鰻メニューページを表示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3848100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2953" name="Picture 2" descr="C:\Users\gyoumu\Desktop\65212_うなぎの佳川\鰻メニュー_258.jpg"/>
          <p:cNvPicPr>
            <a:picLocks noChangeAspect="1" noChangeArrowheads="1"/>
          </p:cNvPicPr>
          <p:nvPr/>
        </p:nvPicPr>
        <p:blipFill>
          <a:blip r:embed="rId2" cstate="print"/>
          <a:srcRect t="29765" b="42326"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3" descr="C:\Users\gyoumu\Desktop\65212_うなぎの佳川\定食_258.jpg"/>
          <p:cNvPicPr>
            <a:picLocks noChangeAspect="1" noChangeArrowheads="1"/>
          </p:cNvPicPr>
          <p:nvPr/>
        </p:nvPicPr>
        <p:blipFill>
          <a:blip r:embed="rId5" cstate="print"/>
          <a:srcRect b="57149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5" name="Picture 3" descr="C:\Users\gyoumu\Desktop\65212_うなぎの佳川\定食_258.jpg"/>
          <p:cNvPicPr>
            <a:picLocks noChangeAspect="1" noChangeArrowheads="1"/>
          </p:cNvPicPr>
          <p:nvPr/>
        </p:nvPicPr>
        <p:blipFill>
          <a:blip r:embed="rId5" cstate="print"/>
          <a:srcRect t="41533" b="18910"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4" descr="C:\Users\gyoumu\Desktop\65212_うなぎの佳川\単品料理_258.jpg"/>
          <p:cNvPicPr>
            <a:picLocks noChangeAspect="1" noChangeArrowheads="1"/>
          </p:cNvPicPr>
          <p:nvPr/>
        </p:nvPicPr>
        <p:blipFill>
          <a:blip r:embed="rId6" cstate="print"/>
          <a:srcRect b="61497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Picture 4" descr="C:\Users\gyoumu\Desktop\65212_うなぎの佳川\単品料理_258.jpg"/>
          <p:cNvPicPr>
            <a:picLocks noChangeAspect="1" noChangeArrowheads="1"/>
          </p:cNvPicPr>
          <p:nvPr/>
        </p:nvPicPr>
        <p:blipFill>
          <a:blip r:embed="rId6" cstate="print"/>
          <a:srcRect t="36726" b="27734"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gyoumu\Desktop\311170_いろは茶屋\ランチメニュー_1200.jpg"/>
          <p:cNvPicPr>
            <a:picLocks noChangeAspect="1" noChangeArrowheads="1"/>
          </p:cNvPicPr>
          <p:nvPr/>
        </p:nvPicPr>
        <p:blipFill>
          <a:blip r:embed="rId2" cstate="print"/>
          <a:srcRect b="25734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39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3973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7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アクセス・お問合せページを表示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74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75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3976" name="Picture 4" descr="C:\Users\gyoumu\Desktop\311170_いろは茶屋\グランドメニュー_1200.jpg"/>
          <p:cNvPicPr>
            <a:picLocks noChangeAspect="1" noChangeArrowheads="1"/>
          </p:cNvPicPr>
          <p:nvPr/>
        </p:nvPicPr>
        <p:blipFill>
          <a:blip r:embed="rId5" cstate="print"/>
          <a:srcRect b="42741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5" descr="C:\Users\gyoumu\Desktop\311170_いろは茶屋\アクセス・お問合せ_1200.jpg"/>
          <p:cNvPicPr>
            <a:picLocks noChangeAspect="1" noChangeArrowheads="1"/>
          </p:cNvPicPr>
          <p:nvPr/>
        </p:nvPicPr>
        <p:blipFill>
          <a:blip r:embed="rId6" cstate="print"/>
          <a:srcRect b="36906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gyoumu\Desktop\311170_いろは茶屋\ランチメニュー_480.jpg"/>
          <p:cNvPicPr>
            <a:picLocks noChangeAspect="1" noChangeArrowheads="1"/>
          </p:cNvPicPr>
          <p:nvPr/>
        </p:nvPicPr>
        <p:blipFill>
          <a:blip r:embed="rId2" cstate="print"/>
          <a:srcRect b="6377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500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アクセス・お問合せページを表示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5001" name="Picture 2" descr="C:\Users\gyoumu\Desktop\311170_いろは茶屋\ランチメニュー_480.jpg"/>
          <p:cNvPicPr>
            <a:picLocks noChangeAspect="1" noChangeArrowheads="1"/>
          </p:cNvPicPr>
          <p:nvPr/>
        </p:nvPicPr>
        <p:blipFill>
          <a:blip r:embed="rId2" cstate="print"/>
          <a:srcRect t="34550" b="32008"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3" descr="C:\Users\gyoumu\Desktop\311170_いろは茶屋\グランドメニュー_480.jpg"/>
          <p:cNvPicPr>
            <a:picLocks noChangeAspect="1" noChangeArrowheads="1"/>
          </p:cNvPicPr>
          <p:nvPr/>
        </p:nvPicPr>
        <p:blipFill>
          <a:blip r:embed="rId5" cstate="print"/>
          <a:srcRect b="70180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3" descr="C:\Users\gyoumu\Desktop\311170_いろは茶屋\グランドメニュー_480.jpg"/>
          <p:cNvPicPr>
            <a:picLocks noChangeAspect="1" noChangeArrowheads="1"/>
          </p:cNvPicPr>
          <p:nvPr/>
        </p:nvPicPr>
        <p:blipFill>
          <a:blip r:embed="rId6" cstate="print"/>
          <a:srcRect t="28444" b="44037"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4" descr="C:\Users\gyoumu\Desktop\311170_いろは茶屋\アクセス・お問合せ_480.jpg"/>
          <p:cNvPicPr>
            <a:picLocks noChangeAspect="1" noChangeArrowheads="1"/>
          </p:cNvPicPr>
          <p:nvPr/>
        </p:nvPicPr>
        <p:blipFill>
          <a:blip r:embed="rId7" cstate="print"/>
          <a:srcRect b="62361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4" descr="C:\Users\gyoumu\Desktop\311170_いろは茶屋\アクセス・お問合せ_480.jpg"/>
          <p:cNvPicPr>
            <a:picLocks noChangeAspect="1" noChangeArrowheads="1"/>
          </p:cNvPicPr>
          <p:nvPr/>
        </p:nvPicPr>
        <p:blipFill>
          <a:blip r:embed="rId7" cstate="print"/>
          <a:srcRect t="33586" b="31674"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gyoumu\Desktop\311170_いろは茶屋\ランチメニュー_258.jpg"/>
          <p:cNvPicPr>
            <a:picLocks noChangeAspect="1" noChangeArrowheads="1"/>
          </p:cNvPicPr>
          <p:nvPr/>
        </p:nvPicPr>
        <p:blipFill>
          <a:blip r:embed="rId2" cstate="print"/>
          <a:srcRect b="47224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603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アクセス・お問合せページを表示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6025" name="Picture 2" descr="C:\Users\gyoumu\Desktop\311170_いろは茶屋\ランチメニュー_258.jpg"/>
          <p:cNvPicPr>
            <a:picLocks noChangeAspect="1" noChangeArrowheads="1"/>
          </p:cNvPicPr>
          <p:nvPr/>
        </p:nvPicPr>
        <p:blipFill>
          <a:blip r:embed="rId2" cstate="print"/>
          <a:srcRect t="47903" b="3377"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3" descr="C:\Users\gyoumu\Desktop\311170_いろは茶屋\グランドメニュー_258.jpg"/>
          <p:cNvPicPr>
            <a:picLocks noChangeAspect="1" noChangeArrowheads="1"/>
          </p:cNvPicPr>
          <p:nvPr/>
        </p:nvPicPr>
        <p:blipFill>
          <a:blip r:embed="rId5" cstate="print"/>
          <a:srcRect b="60406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3" descr="C:\Users\gyoumu\Desktop\311170_いろは茶屋\グランドメニュー_258.jpg"/>
          <p:cNvPicPr>
            <a:picLocks noChangeAspect="1" noChangeArrowheads="1"/>
          </p:cNvPicPr>
          <p:nvPr/>
        </p:nvPicPr>
        <p:blipFill>
          <a:blip r:embed="rId5" cstate="print"/>
          <a:srcRect t="36546" b="26901"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4" descr="C:\Users\gyoumu\Desktop\311170_いろは茶屋\アクセス・お問合せ_258.jpg"/>
          <p:cNvPicPr>
            <a:picLocks noChangeAspect="1" noChangeArrowheads="1"/>
          </p:cNvPicPr>
          <p:nvPr/>
        </p:nvPicPr>
        <p:blipFill>
          <a:blip r:embed="rId6" cstate="print"/>
          <a:srcRect b="75493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4" descr="C:\Users\gyoumu\Desktop\311170_いろは茶屋\アクセス・お問合せ_258.jpg"/>
          <p:cNvPicPr>
            <a:picLocks noChangeAspect="1" noChangeArrowheads="1"/>
          </p:cNvPicPr>
          <p:nvPr/>
        </p:nvPicPr>
        <p:blipFill>
          <a:blip r:embed="rId6" cstate="print"/>
          <a:srcRect t="28278" b="49103"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gyoumu\Desktop\311169_磯兵衛\お品書き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705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7048" name="Picture 3" descr="C:\Users\gyoumu\Desktop\311169_磯兵衛\ランチメニュー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4" descr="C:\Users\gyoumu\Desktop\311169_磯兵衛\お店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gyoumu\Desktop\311169_磯兵衛\お品書き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80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807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8073" name="Picture 2" descr="C:\Users\gyoumu\Desktop\311169_磯兵衛\お品書き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3" descr="C:\Users\gyoumu\Desktop\311169_磯兵衛\ランチメニュー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5" name="Picture 3" descr="C:\Users\gyoumu\Desktop\311169_磯兵衛\ランチメニュー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4" descr="C:\Users\gyoumu\Desktop\311169_磯兵衛\お店情報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4" descr="C:\Users\gyoumu\Desktop\311169_磯兵衛\お店情報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gyoumu\Desktop\311169_磯兵衛\お品書き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910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909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6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9097" name="Picture 2" descr="C:\Users\gyoumu\Desktop\311169_磯兵衛\お品書き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3" descr="C:\Users\gyoumu\Desktop\311169_磯兵衛\ランチメニュー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9" name="Picture 3" descr="C:\Users\gyoumu\Desktop\311169_磯兵衛\ランチメニュー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4" descr="C:\Users\gyoumu\Desktop\311169_磯兵衛\お店情報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1" name="Picture 4" descr="C:\Users\gyoumu\Desktop\311169_磯兵衛\お店情報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（ブラック）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図 20" descr="68075_7_1200.jpg"/>
          <p:cNvPicPr>
            <a:picLocks noChangeAspect="1"/>
          </p:cNvPicPr>
          <p:nvPr/>
        </p:nvPicPr>
        <p:blipFill>
          <a:blip r:embed="rId2" cstate="print"/>
          <a:srcRect b="40765"/>
          <a:stretch>
            <a:fillRect/>
          </a:stretch>
        </p:blipFill>
        <p:spPr bwMode="auto">
          <a:xfrm>
            <a:off x="6103938" y="1319213"/>
            <a:ext cx="28797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図 19" descr="68075_15_1200.jpg"/>
          <p:cNvPicPr>
            <a:picLocks noChangeAspect="1"/>
          </p:cNvPicPr>
          <p:nvPr/>
        </p:nvPicPr>
        <p:blipFill>
          <a:blip r:embed="rId3" cstate="print"/>
          <a:srcRect b="40886"/>
          <a:stretch>
            <a:fillRect/>
          </a:stretch>
        </p:blipFill>
        <p:spPr bwMode="auto">
          <a:xfrm>
            <a:off x="3135313" y="1319213"/>
            <a:ext cx="2879725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図 21" descr="68075_9_1200.jpg"/>
          <p:cNvPicPr>
            <a:picLocks noChangeAspect="1"/>
          </p:cNvPicPr>
          <p:nvPr/>
        </p:nvPicPr>
        <p:blipFill>
          <a:blip r:embed="rId4" cstate="print"/>
          <a:srcRect b="40781"/>
          <a:stretch>
            <a:fillRect/>
          </a:stretch>
        </p:blipFill>
        <p:spPr bwMode="auto">
          <a:xfrm>
            <a:off x="171450" y="1320800"/>
            <a:ext cx="2879725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7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0126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0122" name="Text Box 11"/>
          <p:cNvSpPr txBox="1">
            <a:spLocks noChangeArrowheads="1"/>
          </p:cNvSpPr>
          <p:nvPr/>
        </p:nvSpPr>
        <p:spPr bwMode="auto">
          <a:xfrm>
            <a:off x="6721796" y="863600"/>
            <a:ext cx="156971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971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4" name="Text Box 11"/>
          <p:cNvSpPr txBox="1">
            <a:spLocks noChangeArrowheads="1"/>
          </p:cNvSpPr>
          <p:nvPr/>
        </p:nvSpPr>
        <p:spPr bwMode="auto">
          <a:xfrm>
            <a:off x="3849380" y="863600"/>
            <a:ext cx="133887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婚礼ページを表示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正楷書体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-PRO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図 25" descr="68075_7_480.jpg"/>
          <p:cNvPicPr>
            <a:picLocks noChangeAspect="1"/>
          </p:cNvPicPr>
          <p:nvPr/>
        </p:nvPicPr>
        <p:blipFill>
          <a:blip r:embed="rId2" cstate="print"/>
          <a:srcRect b="61311"/>
          <a:stretch>
            <a:fillRect/>
          </a:stretch>
        </p:blipFill>
        <p:spPr bwMode="auto">
          <a:xfrm>
            <a:off x="6210300" y="1331913"/>
            <a:ext cx="1439863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図 26" descr="68075_7_480.jpg"/>
          <p:cNvPicPr>
            <a:picLocks noChangeAspect="1"/>
          </p:cNvPicPr>
          <p:nvPr/>
        </p:nvPicPr>
        <p:blipFill>
          <a:blip r:embed="rId3" cstate="print"/>
          <a:srcRect t="37288" b="27260"/>
          <a:stretch>
            <a:fillRect/>
          </a:stretch>
        </p:blipFill>
        <p:spPr bwMode="auto">
          <a:xfrm>
            <a:off x="7458075" y="2016313"/>
            <a:ext cx="1439863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図 20" descr="68075_15_480.jpg"/>
          <p:cNvPicPr>
            <a:picLocks noChangeAspect="1"/>
          </p:cNvPicPr>
          <p:nvPr/>
        </p:nvPicPr>
        <p:blipFill>
          <a:blip r:embed="rId4" cstate="print"/>
          <a:srcRect b="67973"/>
          <a:stretch>
            <a:fillRect/>
          </a:stretch>
        </p:blipFill>
        <p:spPr bwMode="auto">
          <a:xfrm>
            <a:off x="3238500" y="1331913"/>
            <a:ext cx="1439863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図 23" descr="68075_15_480.jpg"/>
          <p:cNvPicPr>
            <a:picLocks noChangeAspect="1"/>
          </p:cNvPicPr>
          <p:nvPr/>
        </p:nvPicPr>
        <p:blipFill>
          <a:blip r:embed="rId4" cstate="print"/>
          <a:srcRect t="28329" b="42821"/>
          <a:stretch>
            <a:fillRect/>
          </a:stretch>
        </p:blipFill>
        <p:spPr bwMode="auto">
          <a:xfrm>
            <a:off x="4464050" y="2089338"/>
            <a:ext cx="14398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図 19" descr="68075_9_480.jpg"/>
          <p:cNvPicPr>
            <a:picLocks noChangeAspect="1"/>
          </p:cNvPicPr>
          <p:nvPr/>
        </p:nvPicPr>
        <p:blipFill>
          <a:blip r:embed="rId5" cstate="print"/>
          <a:srcRect b="66908"/>
          <a:stretch>
            <a:fillRect/>
          </a:stretch>
        </p:blipFill>
        <p:spPr bwMode="auto">
          <a:xfrm>
            <a:off x="258763" y="1319213"/>
            <a:ext cx="143986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図 21" descr="68075_9_480.jpg"/>
          <p:cNvPicPr>
            <a:picLocks noChangeAspect="1"/>
          </p:cNvPicPr>
          <p:nvPr/>
        </p:nvPicPr>
        <p:blipFill>
          <a:blip r:embed="rId5" cstate="print"/>
          <a:srcRect t="30914" b="38609"/>
          <a:stretch>
            <a:fillRect/>
          </a:stretch>
        </p:blipFill>
        <p:spPr bwMode="auto">
          <a:xfrm>
            <a:off x="1516063" y="2005200"/>
            <a:ext cx="144145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1" name="Picture 3" descr="C2_ﾛｺﾞ_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1150" name="Picture 8" descr="color-patern_alliance_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8" name="Text Box 11"/>
          <p:cNvSpPr txBox="1">
            <a:spLocks noChangeArrowheads="1"/>
          </p:cNvSpPr>
          <p:nvPr/>
        </p:nvSpPr>
        <p:spPr bwMode="auto">
          <a:xfrm>
            <a:off x="3848100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婚礼ページを表示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5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正楷書体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-PRO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1328738"/>
            <a:ext cx="1439862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159000"/>
            <a:ext cx="1439862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388" y="1316038"/>
            <a:ext cx="14398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0" y="2147888"/>
            <a:ext cx="14414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938" y="1319213"/>
            <a:ext cx="143986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3" descr="C2_ﾛｺﾞ_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4284" name="Picture 8" descr="color-patern_alliance_0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54282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9713" y="2130425"/>
            <a:ext cx="1439862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図 20" descr="68075_7_258.jpg"/>
          <p:cNvPicPr>
            <a:picLocks noChangeAspect="1"/>
          </p:cNvPicPr>
          <p:nvPr/>
        </p:nvPicPr>
        <p:blipFill>
          <a:blip r:embed="rId2" cstate="print"/>
          <a:srcRect b="34373"/>
          <a:stretch>
            <a:fillRect/>
          </a:stretch>
        </p:blipFill>
        <p:spPr bwMode="auto">
          <a:xfrm>
            <a:off x="6227763" y="1330325"/>
            <a:ext cx="144145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図 31" descr="68075_7_258.jpg"/>
          <p:cNvPicPr>
            <a:picLocks noChangeAspect="1"/>
          </p:cNvPicPr>
          <p:nvPr/>
        </p:nvPicPr>
        <p:blipFill>
          <a:blip r:embed="rId2" cstate="print"/>
          <a:srcRect t="59596" b="-418"/>
          <a:stretch>
            <a:fillRect/>
          </a:stretch>
        </p:blipFill>
        <p:spPr bwMode="auto">
          <a:xfrm>
            <a:off x="7454900" y="3441887"/>
            <a:ext cx="1439863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図 19" descr="68075_15_258.jpg"/>
          <p:cNvPicPr>
            <a:picLocks noChangeAspect="1"/>
          </p:cNvPicPr>
          <p:nvPr/>
        </p:nvPicPr>
        <p:blipFill>
          <a:blip r:embed="rId3" cstate="print"/>
          <a:srcRect b="66501"/>
          <a:stretch>
            <a:fillRect/>
          </a:stretch>
        </p:blipFill>
        <p:spPr bwMode="auto">
          <a:xfrm>
            <a:off x="3227388" y="1319213"/>
            <a:ext cx="1439862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図 30" descr="68075_15_258.jpg"/>
          <p:cNvPicPr>
            <a:picLocks noChangeAspect="1"/>
          </p:cNvPicPr>
          <p:nvPr/>
        </p:nvPicPr>
        <p:blipFill>
          <a:blip r:embed="rId3" cstate="print"/>
          <a:srcRect t="33846" b="35780"/>
          <a:stretch>
            <a:fillRect/>
          </a:stretch>
        </p:blipFill>
        <p:spPr bwMode="auto">
          <a:xfrm>
            <a:off x="4475163" y="2005200"/>
            <a:ext cx="1439862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図 21" descr="68075_9_258.jpg"/>
          <p:cNvPicPr>
            <a:picLocks noChangeAspect="1"/>
          </p:cNvPicPr>
          <p:nvPr/>
        </p:nvPicPr>
        <p:blipFill>
          <a:blip r:embed="rId4" cstate="print"/>
          <a:srcRect b="55672"/>
          <a:stretch>
            <a:fillRect/>
          </a:stretch>
        </p:blipFill>
        <p:spPr bwMode="auto">
          <a:xfrm>
            <a:off x="276225" y="1331913"/>
            <a:ext cx="1439863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図 29" descr="68075_9_258.jpg"/>
          <p:cNvPicPr>
            <a:picLocks noChangeAspect="1"/>
          </p:cNvPicPr>
          <p:nvPr/>
        </p:nvPicPr>
        <p:blipFill>
          <a:blip r:embed="rId4" cstate="print"/>
          <a:srcRect t="43181" b="15601"/>
          <a:stretch>
            <a:fillRect/>
          </a:stretch>
        </p:blipFill>
        <p:spPr bwMode="auto">
          <a:xfrm>
            <a:off x="1512888" y="2005200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6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2175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6721838" y="863600"/>
            <a:ext cx="15696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72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96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73" name="Text Box 11"/>
          <p:cNvSpPr txBox="1">
            <a:spLocks noChangeArrowheads="1"/>
          </p:cNvSpPr>
          <p:nvPr/>
        </p:nvSpPr>
        <p:spPr bwMode="auto">
          <a:xfrm>
            <a:off x="3849398" y="863600"/>
            <a:ext cx="133884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婚礼ページを表示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77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正楷書体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-PRO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19" descr="61620_wpFixpage01_1200.jpg"/>
          <p:cNvPicPr>
            <a:picLocks noChangeAspect="1"/>
          </p:cNvPicPr>
          <p:nvPr/>
        </p:nvPicPr>
        <p:blipFill>
          <a:blip r:embed="rId2" cstate="print"/>
          <a:srcRect b="27377"/>
          <a:stretch>
            <a:fillRect/>
          </a:stretch>
        </p:blipFill>
        <p:spPr bwMode="auto">
          <a:xfrm>
            <a:off x="171450" y="1317625"/>
            <a:ext cx="287972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1" descr="61620_wpMenu_1200.jpg"/>
          <p:cNvPicPr>
            <a:picLocks noChangeAspect="1"/>
          </p:cNvPicPr>
          <p:nvPr/>
        </p:nvPicPr>
        <p:blipFill>
          <a:blip r:embed="rId3" cstate="print"/>
          <a:srcRect b="69627"/>
          <a:stretch>
            <a:fillRect/>
          </a:stretch>
        </p:blipFill>
        <p:spPr bwMode="auto">
          <a:xfrm>
            <a:off x="3148013" y="1323975"/>
            <a:ext cx="2881312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2" descr="61620_wpShopinfo_1200.jpg"/>
          <p:cNvPicPr>
            <a:picLocks noChangeAspect="1"/>
          </p:cNvPicPr>
          <p:nvPr/>
        </p:nvPicPr>
        <p:blipFill>
          <a:blip r:embed="rId4" cstate="print"/>
          <a:srcRect b="31139"/>
          <a:stretch>
            <a:fillRect/>
          </a:stretch>
        </p:blipFill>
        <p:spPr bwMode="auto">
          <a:xfrm>
            <a:off x="6108700" y="1323975"/>
            <a:ext cx="2879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GS明朝E" pitchFamily="18" charset="-128"/>
                <a:ea typeface="HGS明朝E" pitchFamily="18" charset="-128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1" hangingPunct="1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宴会・法事ページを表示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お食事メニュー（昼）ページを表示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お食事メニュー（夜）ページを表示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3" descr="61620_wpFixpage01_480.jpg"/>
          <p:cNvPicPr>
            <a:picLocks noChangeAspect="1"/>
          </p:cNvPicPr>
          <p:nvPr/>
        </p:nvPicPr>
        <p:blipFill>
          <a:blip r:embed="rId2" cstate="print"/>
          <a:srcRect b="67563"/>
          <a:stretch>
            <a:fillRect/>
          </a:stretch>
        </p:blipFill>
        <p:spPr bwMode="auto">
          <a:xfrm>
            <a:off x="246063" y="1317625"/>
            <a:ext cx="144145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24" descr="61620_wpMenu_480.jpg"/>
          <p:cNvPicPr>
            <a:picLocks noChangeAspect="1"/>
          </p:cNvPicPr>
          <p:nvPr/>
        </p:nvPicPr>
        <p:blipFill>
          <a:blip r:embed="rId3" cstate="print"/>
          <a:srcRect b="80470"/>
          <a:stretch>
            <a:fillRect/>
          </a:stretch>
        </p:blipFill>
        <p:spPr bwMode="auto">
          <a:xfrm>
            <a:off x="3227388" y="1308100"/>
            <a:ext cx="1439862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25" descr="61620_wpShopinfo_480.jpg"/>
          <p:cNvPicPr>
            <a:picLocks noChangeAspect="1"/>
          </p:cNvPicPr>
          <p:nvPr/>
        </p:nvPicPr>
        <p:blipFill>
          <a:blip r:embed="rId4" cstate="print"/>
          <a:srcRect b="69447"/>
          <a:stretch>
            <a:fillRect/>
          </a:stretch>
        </p:blipFill>
        <p:spPr bwMode="auto">
          <a:xfrm>
            <a:off x="6221413" y="1323975"/>
            <a:ext cx="1439862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27" descr="61620_wpFixpage01_480.jpg"/>
          <p:cNvPicPr>
            <a:picLocks noChangeAspect="1"/>
          </p:cNvPicPr>
          <p:nvPr/>
        </p:nvPicPr>
        <p:blipFill>
          <a:blip r:embed="rId2" cstate="print"/>
          <a:srcRect t="33273" b="37563"/>
          <a:stretch>
            <a:fillRect/>
          </a:stretch>
        </p:blipFill>
        <p:spPr bwMode="auto">
          <a:xfrm>
            <a:off x="1514475" y="2005200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29" descr="61620_wpMenu_480.jpg"/>
          <p:cNvPicPr>
            <a:picLocks noChangeAspect="1"/>
          </p:cNvPicPr>
          <p:nvPr/>
        </p:nvPicPr>
        <p:blipFill>
          <a:blip r:embed="rId5" cstate="print"/>
          <a:srcRect t="19073" b="63129"/>
          <a:stretch>
            <a:fillRect/>
          </a:stretch>
        </p:blipFill>
        <p:spPr bwMode="auto">
          <a:xfrm>
            <a:off x="4486275" y="2005200"/>
            <a:ext cx="143986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0" descr="61620_wpShopinfo_480.jpg"/>
          <p:cNvPicPr>
            <a:picLocks noChangeAspect="1"/>
          </p:cNvPicPr>
          <p:nvPr/>
        </p:nvPicPr>
        <p:blipFill>
          <a:blip r:embed="rId4" cstate="print"/>
          <a:srcRect t="30270" b="41580"/>
          <a:stretch>
            <a:fillRect/>
          </a:stretch>
        </p:blipFill>
        <p:spPr bwMode="auto">
          <a:xfrm>
            <a:off x="7469188" y="2005200"/>
            <a:ext cx="1439862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テキスト ボックス 22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6028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宴会・法事ページを表示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9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お食事メニュー（昼）ページを表示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30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お食事メニュー（夜）ページを表示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7" descr="61620_wpFixpage01_258.jpg"/>
          <p:cNvPicPr>
            <a:picLocks noChangeAspect="1"/>
          </p:cNvPicPr>
          <p:nvPr/>
        </p:nvPicPr>
        <p:blipFill>
          <a:blip r:embed="rId2" cstate="print"/>
          <a:srcRect b="53709"/>
          <a:stretch>
            <a:fillRect/>
          </a:stretch>
        </p:blipFill>
        <p:spPr bwMode="auto">
          <a:xfrm>
            <a:off x="246063" y="1317625"/>
            <a:ext cx="1439862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8" descr="61620_wpMenu_258.jpg"/>
          <p:cNvPicPr>
            <a:picLocks noChangeAspect="1"/>
          </p:cNvPicPr>
          <p:nvPr/>
        </p:nvPicPr>
        <p:blipFill>
          <a:blip r:embed="rId3" cstate="print"/>
          <a:srcRect b="86749"/>
          <a:stretch>
            <a:fillRect/>
          </a:stretch>
        </p:blipFill>
        <p:spPr bwMode="auto">
          <a:xfrm>
            <a:off x="3216275" y="1316038"/>
            <a:ext cx="14398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29" descr="61620_wpShopinfo_258.jpg"/>
          <p:cNvPicPr>
            <a:picLocks noChangeAspect="1"/>
          </p:cNvPicPr>
          <p:nvPr/>
        </p:nvPicPr>
        <p:blipFill>
          <a:blip r:embed="rId4" cstate="print"/>
          <a:srcRect b="64708"/>
          <a:stretch>
            <a:fillRect/>
          </a:stretch>
        </p:blipFill>
        <p:spPr bwMode="auto">
          <a:xfrm>
            <a:off x="6199188" y="1331913"/>
            <a:ext cx="1439862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30" descr="61620_wpFixpage01_258.jpg"/>
          <p:cNvPicPr>
            <a:picLocks noChangeAspect="1"/>
          </p:cNvPicPr>
          <p:nvPr/>
        </p:nvPicPr>
        <p:blipFill>
          <a:blip r:embed="rId2" cstate="print"/>
          <a:srcRect t="46359" b="11131"/>
          <a:stretch>
            <a:fillRect/>
          </a:stretch>
        </p:blipFill>
        <p:spPr bwMode="auto">
          <a:xfrm>
            <a:off x="1514475" y="2005200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34" descr="61620_wpMenu_258.jpg"/>
          <p:cNvPicPr>
            <a:picLocks noChangeAspect="1"/>
          </p:cNvPicPr>
          <p:nvPr/>
        </p:nvPicPr>
        <p:blipFill>
          <a:blip r:embed="rId3" cstate="print"/>
          <a:srcRect t="13931" b="73882"/>
          <a:stretch>
            <a:fillRect/>
          </a:stretch>
        </p:blipFill>
        <p:spPr bwMode="auto">
          <a:xfrm>
            <a:off x="4492625" y="2005200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35" descr="61620_wpShopinfo_258.jpg"/>
          <p:cNvPicPr>
            <a:picLocks noChangeAspect="1"/>
          </p:cNvPicPr>
          <p:nvPr/>
        </p:nvPicPr>
        <p:blipFill>
          <a:blip r:embed="rId4" cstate="print"/>
          <a:srcRect t="36282" b="31258"/>
          <a:stretch>
            <a:fillRect/>
          </a:stretch>
        </p:blipFill>
        <p:spPr bwMode="auto">
          <a:xfrm>
            <a:off x="7466013" y="2005200"/>
            <a:ext cx="143986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 smtClean="0">
              <a:latin typeface="HGP明朝E" pitchFamily="18" charset="-128"/>
              <a:ea typeface="HGP明朝E" pitchFamily="18" charset="-128"/>
            </a:endParaRPr>
          </a:p>
          <a:p>
            <a:pPr algn="r" eaLnBrk="1" hangingPunct="1">
              <a:defRPr/>
            </a:pP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宴会・法事ページを表示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お食事メニュー（昼）ページを表示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4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お食事メニュー（夜）ページを表示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8" descr="C:\Users\sato_hironori\Desktop\サイトキャプチャ―\68165_7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275" y="1268413"/>
            <a:ext cx="28797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図 21" descr="68165_9_1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268413"/>
            <a:ext cx="28797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図 22" descr="68165_5_1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175" y="1266825"/>
            <a:ext cx="288131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1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6270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6263" name="Text Box 12"/>
          <p:cNvSpPr txBox="1">
            <a:spLocks noChangeArrowheads="1"/>
          </p:cNvSpPr>
          <p:nvPr/>
        </p:nvSpPr>
        <p:spPr bwMode="auto">
          <a:xfrm>
            <a:off x="900113" y="866775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4" name="Text Box 13"/>
          <p:cNvSpPr txBox="1">
            <a:spLocks noChangeArrowheads="1"/>
          </p:cNvSpPr>
          <p:nvPr/>
        </p:nvSpPr>
        <p:spPr bwMode="auto">
          <a:xfrm>
            <a:off x="3841750" y="866775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5" name="Text Box 14"/>
          <p:cNvSpPr txBox="1">
            <a:spLocks noChangeArrowheads="1"/>
          </p:cNvSpPr>
          <p:nvPr/>
        </p:nvSpPr>
        <p:spPr bwMode="auto">
          <a:xfrm>
            <a:off x="6727825" y="862013"/>
            <a:ext cx="15557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6" name="AutoShape 17" descr="http://www.mng.at-ml.jp/check/68165_7_1200.jpg?sk=5dpdrpo6b3bmcbsh32p5glu7r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9627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日本語と同じ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6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7295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7284" name="Text Box 12"/>
          <p:cNvSpPr txBox="1">
            <a:spLocks noChangeArrowheads="1"/>
          </p:cNvSpPr>
          <p:nvPr/>
        </p:nvSpPr>
        <p:spPr bwMode="auto">
          <a:xfrm>
            <a:off x="900113" y="866775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7285" name="Text Box 13"/>
          <p:cNvSpPr txBox="1">
            <a:spLocks noChangeArrowheads="1"/>
          </p:cNvSpPr>
          <p:nvPr/>
        </p:nvSpPr>
        <p:spPr bwMode="auto">
          <a:xfrm>
            <a:off x="3841750" y="8763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7286" name="Text Box 14"/>
          <p:cNvSpPr txBox="1">
            <a:spLocks noChangeArrowheads="1"/>
          </p:cNvSpPr>
          <p:nvPr/>
        </p:nvSpPr>
        <p:spPr bwMode="auto">
          <a:xfrm>
            <a:off x="6727825" y="871538"/>
            <a:ext cx="15557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7287" name="図 21" descr="68165_9_4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8175" y="1220788"/>
            <a:ext cx="1439863" cy="496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7288" name="図 23" descr="68165_7_4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8075" y="1220788"/>
            <a:ext cx="1439863" cy="496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7289" name="図 15" descr="68165_5_4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1220788"/>
            <a:ext cx="1439863" cy="496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7290" name="図 22" descr="68165_9_4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3575" y="1582738"/>
            <a:ext cx="1439863" cy="496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7291" name="図 25" descr="68165_7_48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3475" y="1582738"/>
            <a:ext cx="1439863" cy="496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7292" name="図 17" descr="68165_5_48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7338" y="1582738"/>
            <a:ext cx="1439862" cy="495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7297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日本語と同じ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20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8319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8308" name="Text Box 12"/>
          <p:cNvSpPr txBox="1">
            <a:spLocks noChangeArrowheads="1"/>
          </p:cNvSpPr>
          <p:nvPr/>
        </p:nvSpPr>
        <p:spPr bwMode="auto">
          <a:xfrm>
            <a:off x="784225" y="866775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メニューページ②を表示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8309" name="Text Box 13"/>
          <p:cNvSpPr txBox="1">
            <a:spLocks noChangeArrowheads="1"/>
          </p:cNvSpPr>
          <p:nvPr/>
        </p:nvSpPr>
        <p:spPr bwMode="auto">
          <a:xfrm>
            <a:off x="3783013" y="8763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メニューページ①を表示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8310" name="Text Box 14"/>
          <p:cNvSpPr txBox="1">
            <a:spLocks noChangeArrowheads="1"/>
          </p:cNvSpPr>
          <p:nvPr/>
        </p:nvSpPr>
        <p:spPr bwMode="auto">
          <a:xfrm>
            <a:off x="6727825" y="871538"/>
            <a:ext cx="15557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8311" name="図 26" descr="68165_15_2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1209675"/>
            <a:ext cx="1533525" cy="467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2" name="図 27" descr="68165_15_2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6838" y="1830388"/>
            <a:ext cx="1533525" cy="468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3" name="図 23" descr="68165_9_25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5" y="1268413"/>
            <a:ext cx="1533525" cy="469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4" name="図 25" descr="68165_9_2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5613" y="1830388"/>
            <a:ext cx="1533525" cy="468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5" name="図 18" descr="68165_7_25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8713" y="1268413"/>
            <a:ext cx="153352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6" name="図 22" descr="68165_7_25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58038" y="1830388"/>
            <a:ext cx="1533525" cy="468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321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日本語と同じ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7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新商品＆おすすめパンページを表示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227013" y="863600"/>
            <a:ext cx="260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ファインベーカリージャパンページを表示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おいしい惣菜パンページを表示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　キレイ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（オレンジ）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5001" name="Picture 18" descr="C:\Users\C2-15\Desktop\キャプチャ\6815　ファインベーカリー様\68153_wpMenu_1200.jpg"/>
          <p:cNvPicPr>
            <a:picLocks noChangeAspect="1" noChangeArrowheads="1"/>
          </p:cNvPicPr>
          <p:nvPr/>
        </p:nvPicPr>
        <p:blipFill>
          <a:blip r:embed="rId4" cstate="print"/>
          <a:srcRect b="9840"/>
          <a:stretch>
            <a:fillRect/>
          </a:stretch>
        </p:blipFill>
        <p:spPr bwMode="auto">
          <a:xfrm>
            <a:off x="3141663" y="1328738"/>
            <a:ext cx="28797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9" descr="C:\Users\C2-15\Desktop\キャプチャ\6815　ファインベーカリー様\68153_wpShopinfo_1200.jpg"/>
          <p:cNvPicPr>
            <a:picLocks noChangeAspect="1" noChangeArrowheads="1"/>
          </p:cNvPicPr>
          <p:nvPr/>
        </p:nvPicPr>
        <p:blipFill>
          <a:blip r:embed="rId5" cstate="print"/>
          <a:srcRect b="8353"/>
          <a:stretch>
            <a:fillRect/>
          </a:stretch>
        </p:blipFill>
        <p:spPr bwMode="auto">
          <a:xfrm>
            <a:off x="182563" y="1330325"/>
            <a:ext cx="2879725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20" descr="C:\Users\C2-15\Desktop\キャプチャ\6815　ファインベーカリー様\68153_wpFixpage01_1200.jpg"/>
          <p:cNvPicPr>
            <a:picLocks noChangeAspect="1" noChangeArrowheads="1"/>
          </p:cNvPicPr>
          <p:nvPr/>
        </p:nvPicPr>
        <p:blipFill>
          <a:blip r:embed="rId6" cstate="print"/>
          <a:srcRect b="41133"/>
          <a:stretch>
            <a:fillRect/>
          </a:stretch>
        </p:blipFill>
        <p:spPr bwMode="auto">
          <a:xfrm>
            <a:off x="6119813" y="1327150"/>
            <a:ext cx="2879725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新商品＆おすすめパンページを表示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225425" y="863600"/>
            <a:ext cx="260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ファインベーカリージャパンページを表示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おいしい惣菜パンページを表示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2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24" name="Picture 20" descr="C:\Users\C2-15\Desktop\キャプチャ\6815　ファインベーカリー様\68153_wpShopinfo_480.jpg"/>
          <p:cNvPicPr>
            <a:picLocks noChangeAspect="1" noChangeArrowheads="1"/>
          </p:cNvPicPr>
          <p:nvPr/>
        </p:nvPicPr>
        <p:blipFill>
          <a:blip r:embed="rId4" cstate="print"/>
          <a:srcRect b="61079"/>
          <a:stretch>
            <a:fillRect/>
          </a:stretch>
        </p:blipFill>
        <p:spPr bwMode="auto">
          <a:xfrm>
            <a:off x="6218238" y="1306513"/>
            <a:ext cx="1439862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22" descr="C:\Users\C2-15\Desktop\キャプチャ\6815　ファインベーカリー様\68153_wpMenu_480.jpg"/>
          <p:cNvPicPr>
            <a:picLocks noChangeAspect="1" noChangeArrowheads="1"/>
          </p:cNvPicPr>
          <p:nvPr/>
        </p:nvPicPr>
        <p:blipFill>
          <a:blip r:embed="rId5" cstate="print"/>
          <a:srcRect b="71957"/>
          <a:stretch>
            <a:fillRect/>
          </a:stretch>
        </p:blipFill>
        <p:spPr bwMode="auto">
          <a:xfrm>
            <a:off x="3213100" y="1327150"/>
            <a:ext cx="143986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20" descr="C:\Users\C2-15\Desktop\キャプチャ\6815　ファインベーカリー様\68153_wpShopinfo_480.jpg"/>
          <p:cNvPicPr>
            <a:picLocks noChangeAspect="1" noChangeArrowheads="1"/>
          </p:cNvPicPr>
          <p:nvPr/>
        </p:nvPicPr>
        <p:blipFill>
          <a:blip r:embed="rId4" cstate="print"/>
          <a:srcRect t="28471" b="35855"/>
          <a:stretch>
            <a:fillRect/>
          </a:stretch>
        </p:blipFill>
        <p:spPr bwMode="auto">
          <a:xfrm>
            <a:off x="7442200" y="2011363"/>
            <a:ext cx="143986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22" descr="C:\Users\C2-15\Desktop\キャプチャ\6815　ファインベーカリー様\68153_wpMenu_480.jpg"/>
          <p:cNvPicPr>
            <a:picLocks noChangeAspect="1" noChangeArrowheads="1"/>
          </p:cNvPicPr>
          <p:nvPr/>
        </p:nvPicPr>
        <p:blipFill>
          <a:blip r:embed="rId5" cstate="print"/>
          <a:srcRect t="27756" b="46346"/>
          <a:stretch>
            <a:fillRect/>
          </a:stretch>
        </p:blipFill>
        <p:spPr bwMode="auto">
          <a:xfrm>
            <a:off x="4476750" y="1998663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24" descr="C:\Users\C2-15\Desktop\キャプチャ\6815　ファインベーカリー様\68153_wpShopinfo_480.jpg"/>
          <p:cNvPicPr>
            <a:picLocks noChangeAspect="1" noChangeArrowheads="1"/>
          </p:cNvPicPr>
          <p:nvPr/>
        </p:nvPicPr>
        <p:blipFill>
          <a:blip r:embed="rId4" cstate="print"/>
          <a:srcRect b="61404"/>
          <a:stretch>
            <a:fillRect/>
          </a:stretch>
        </p:blipFill>
        <p:spPr bwMode="auto">
          <a:xfrm>
            <a:off x="247650" y="1331913"/>
            <a:ext cx="143986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24" descr="C:\Users\C2-15\Desktop\キャプチャ\6815　ファインベーカリー様\68153_wpShopinfo_480.jpg"/>
          <p:cNvPicPr>
            <a:picLocks noChangeAspect="1" noChangeArrowheads="1"/>
          </p:cNvPicPr>
          <p:nvPr/>
        </p:nvPicPr>
        <p:blipFill>
          <a:blip r:embed="rId4" cstate="print"/>
          <a:srcRect t="34183" b="30142"/>
          <a:stretch>
            <a:fillRect/>
          </a:stretch>
        </p:blipFill>
        <p:spPr bwMode="auto">
          <a:xfrm>
            <a:off x="1498600" y="2011363"/>
            <a:ext cx="143986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>
            <a:spLocks/>
          </p:cNvSpPr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　キレイ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（オレンジ）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4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新商品＆おすすめパンページを表示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225425" y="863600"/>
            <a:ext cx="260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ファインベーカリージャパンページを表示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おいしい惣菜パンページを表示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7048" name="Picture 20" descr="C:\Users\C2-15\Desktop\キャプチャ\6815　ファインベーカリー様\68153_wpMenu_258.jpg"/>
          <p:cNvPicPr>
            <a:picLocks noChangeAspect="1" noChangeArrowheads="1"/>
          </p:cNvPicPr>
          <p:nvPr/>
        </p:nvPicPr>
        <p:blipFill>
          <a:blip r:embed="rId4" cstate="print"/>
          <a:srcRect b="69385"/>
          <a:stretch>
            <a:fillRect/>
          </a:stretch>
        </p:blipFill>
        <p:spPr bwMode="auto">
          <a:xfrm>
            <a:off x="3213100" y="1336675"/>
            <a:ext cx="1439863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21" descr="C:\Users\C2-15\Desktop\キャプチャ\6815　ファインベーカリー様\68153_wpShopinfo_258.jpg"/>
          <p:cNvPicPr>
            <a:picLocks noChangeAspect="1" noChangeArrowheads="1"/>
          </p:cNvPicPr>
          <p:nvPr/>
        </p:nvPicPr>
        <p:blipFill>
          <a:blip r:embed="rId5" cstate="print"/>
          <a:srcRect b="67334"/>
          <a:stretch>
            <a:fillRect/>
          </a:stretch>
        </p:blipFill>
        <p:spPr bwMode="auto">
          <a:xfrm>
            <a:off x="260350" y="1331913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22" descr="C:\Users\C2-15\Desktop\キャプチャ\6815　ファインベーカリー様\68153_wpFixpage01_258.jpg"/>
          <p:cNvPicPr>
            <a:picLocks noChangeAspect="1" noChangeArrowheads="1"/>
          </p:cNvPicPr>
          <p:nvPr/>
        </p:nvPicPr>
        <p:blipFill>
          <a:blip r:embed="rId6" cstate="print"/>
          <a:srcRect b="75208"/>
          <a:stretch>
            <a:fillRect/>
          </a:stretch>
        </p:blipFill>
        <p:spPr bwMode="auto">
          <a:xfrm>
            <a:off x="6216650" y="1330325"/>
            <a:ext cx="1439863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0" descr="C:\Users\C2-15\Desktop\キャプチャ\6815　ファインベーカリー様\68153_wpMenu_258.jpg"/>
          <p:cNvPicPr>
            <a:picLocks noChangeAspect="1" noChangeArrowheads="1"/>
          </p:cNvPicPr>
          <p:nvPr/>
        </p:nvPicPr>
        <p:blipFill>
          <a:blip r:embed="rId4" cstate="print"/>
          <a:srcRect t="32790" b="38634"/>
          <a:stretch>
            <a:fillRect/>
          </a:stretch>
        </p:blipFill>
        <p:spPr bwMode="auto">
          <a:xfrm>
            <a:off x="4487863" y="1985963"/>
            <a:ext cx="1439862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1" descr="C:\Users\C2-15\Desktop\キャプチャ\6815　ファインベーカリー様\68153_wpShopinfo_258.jpg"/>
          <p:cNvPicPr>
            <a:picLocks noChangeAspect="1" noChangeArrowheads="1"/>
          </p:cNvPicPr>
          <p:nvPr/>
        </p:nvPicPr>
        <p:blipFill>
          <a:blip r:embed="rId5" cstate="print"/>
          <a:srcRect t="35707" b="34184"/>
          <a:stretch>
            <a:fillRect/>
          </a:stretch>
        </p:blipFill>
        <p:spPr bwMode="auto">
          <a:xfrm>
            <a:off x="1484313" y="1985963"/>
            <a:ext cx="1439862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22" descr="C:\Users\C2-15\Desktop\キャプチャ\6815　ファインベーカリー様\68153_wpFixpage01_258.jpg"/>
          <p:cNvPicPr>
            <a:picLocks noChangeAspect="1" noChangeArrowheads="1"/>
          </p:cNvPicPr>
          <p:nvPr/>
        </p:nvPicPr>
        <p:blipFill>
          <a:blip r:embed="rId6" cstate="print"/>
          <a:srcRect t="27655" b="49362"/>
          <a:stretch>
            <a:fillRect/>
          </a:stretch>
        </p:blipFill>
        <p:spPr bwMode="auto">
          <a:xfrm>
            <a:off x="7453313" y="1998663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>
            <a:spLocks/>
          </p:cNvSpPr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　キレイ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（オレンジ）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C:\Users\gyoumu\Desktop\67647_宗像王丸天然温泉 やまつばさ\御食事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530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55301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お知らせページを表示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2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リラクゼーションページを表示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5304" name="Picture 4" descr="C:\Users\gyoumu\Desktop\67647_宗像王丸天然温泉 やまつばさ\リラクゼーション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5" descr="C:\Users\gyoumu\Desktop\67647_宗像王丸天然温泉 やまつばさ\お知らせ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C:\Users\gyoumu\Desktop\68529_SOLIDOR\SOLIDOR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4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2405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惣菜パンページを表示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6" name="Text Box 11"/>
          <p:cNvSpPr txBox="1">
            <a:spLocks noChangeArrowheads="1"/>
          </p:cNvSpPr>
          <p:nvPr/>
        </p:nvSpPr>
        <p:spPr bwMode="auto">
          <a:xfrm>
            <a:off x="768350" y="863600"/>
            <a:ext cx="15255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【SOLIDOR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7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スイーツページを表示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2408" name="Picture 3" descr="C:\Users\gyoumu\Desktop\68529_SOLIDOR\スイーツ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Picture 4" descr="C:\Users\gyoumu\Desktop\68529_SOLIDOR\惣菜パン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C:\Users\gyoumu\Desktop\68529_SOLIDOR\SOLIDOR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4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4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343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惣菜パンページを表示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1" name="Text Box 11"/>
          <p:cNvSpPr txBox="1">
            <a:spLocks noChangeArrowheads="1"/>
          </p:cNvSpPr>
          <p:nvPr/>
        </p:nvSpPr>
        <p:spPr bwMode="auto">
          <a:xfrm>
            <a:off x="768350" y="863600"/>
            <a:ext cx="1524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【SOLIDOR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スイーツページを表示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3433" name="Picture 2" descr="C:\Users\gyoumu\Desktop\68529_SOLIDOR\SOLIDOR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3" descr="C:\Users\gyoumu\Desktop\68529_SOLIDOR\スイーツ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Picture 3" descr="C:\Users\gyoumu\Desktop\68529_SOLIDOR\スイーツ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6" name="Picture 4" descr="C:\Users\gyoumu\Desktop\68529_SOLIDOR\惣菜パン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7" name="Picture 4" descr="C:\Users\gyoumu\Desktop\68529_SOLIDOR\惣菜パン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4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C:\Users\gyoumu\Desktop\68529_SOLIDOR\SOLIDOR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44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惣菜パンページを表示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5" name="Text Box 11"/>
          <p:cNvSpPr txBox="1">
            <a:spLocks noChangeArrowheads="1"/>
          </p:cNvSpPr>
          <p:nvPr/>
        </p:nvSpPr>
        <p:spPr bwMode="auto">
          <a:xfrm>
            <a:off x="768350" y="863600"/>
            <a:ext cx="1524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【SOLIDOR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6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スイーツページを表示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4457" name="Picture 2" descr="C:\Users\gyoumu\Desktop\68529_SOLIDOR\SOLIDOR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3" descr="C:\Users\gyoumu\Desktop\68529_SOLIDOR\スイーツ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3" descr="C:\Users\gyoumu\Desktop\68529_SOLIDOR\スイーツ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4" descr="C:\Users\gyoumu\Desktop\68529_SOLIDOR\惣菜パン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1" name="Picture 4" descr="C:\Users\gyoumu\Desktop\68529_SOLIDOR\惣菜パン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C:\Users\gyoumu\Desktop\68437_シュエット\Home_1200.jpg"/>
          <p:cNvPicPr>
            <a:picLocks noChangeAspect="1" noChangeArrowheads="1"/>
          </p:cNvPicPr>
          <p:nvPr/>
        </p:nvPicPr>
        <p:blipFill>
          <a:blip r:embed="rId2" cstate="print"/>
          <a:srcRect b="39584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548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5477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デコレーションページを表示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78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79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ケーキページを表示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5480" name="Picture 3" descr="C:\Users\gyoumu\Desktop\68437_シュエット\ケーキ_1200.jpg"/>
          <p:cNvPicPr>
            <a:picLocks noChangeAspect="1" noChangeArrowheads="1"/>
          </p:cNvPicPr>
          <p:nvPr/>
        </p:nvPicPr>
        <p:blipFill>
          <a:blip r:embed="rId5" cstate="print"/>
          <a:srcRect b="21362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4" descr="C:\Users\gyoumu\Desktop\68437_シュエット\デコレーション_1200.jpg"/>
          <p:cNvPicPr>
            <a:picLocks noChangeAspect="1" noChangeArrowheads="1"/>
          </p:cNvPicPr>
          <p:nvPr/>
        </p:nvPicPr>
        <p:blipFill>
          <a:blip r:embed="rId6" cstate="print"/>
          <a:srcRect b="32982"/>
          <a:stretch>
            <a:fillRect/>
          </a:stretch>
        </p:blipFill>
        <p:spPr bwMode="auto">
          <a:xfrm>
            <a:off x="6102350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C:\Users\gyoumu\Desktop\68437_シュエット\Home_480.jpg"/>
          <p:cNvPicPr>
            <a:picLocks noChangeAspect="1" noChangeArrowheads="1"/>
          </p:cNvPicPr>
          <p:nvPr/>
        </p:nvPicPr>
        <p:blipFill>
          <a:blip r:embed="rId2" cstate="print"/>
          <a:srcRect b="66412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1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65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6502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デコレーションページを表示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3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4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ケーキページを表示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6505" name="Picture 2" descr="C:\Users\gyoumu\Desktop\68437_シュエット\Home_480.jpg"/>
          <p:cNvPicPr>
            <a:picLocks noChangeAspect="1" noChangeArrowheads="1"/>
          </p:cNvPicPr>
          <p:nvPr/>
        </p:nvPicPr>
        <p:blipFill>
          <a:blip r:embed="rId5" cstate="print"/>
          <a:srcRect t="33072" b="35422"/>
          <a:stretch>
            <a:fillRect/>
          </a:stretch>
        </p:blipFill>
        <p:spPr bwMode="auto">
          <a:xfrm>
            <a:off x="154781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Picture 3" descr="C:\Users\gyoumu\Desktop\68437_シュエット\ケーキ_480.jpg"/>
          <p:cNvPicPr>
            <a:picLocks noChangeAspect="1" noChangeArrowheads="1"/>
          </p:cNvPicPr>
          <p:nvPr/>
        </p:nvPicPr>
        <p:blipFill>
          <a:blip r:embed="rId6" cstate="print"/>
          <a:srcRect b="60652"/>
          <a:stretch>
            <a:fillRect/>
          </a:stretch>
        </p:blipFill>
        <p:spPr bwMode="auto">
          <a:xfrm>
            <a:off x="322262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7" name="Picture 3" descr="C:\Users\gyoumu\Desktop\68437_シュエット\ケーキ_480.jpg"/>
          <p:cNvPicPr>
            <a:picLocks noChangeAspect="1" noChangeArrowheads="1"/>
          </p:cNvPicPr>
          <p:nvPr/>
        </p:nvPicPr>
        <p:blipFill>
          <a:blip r:embed="rId6" cstate="print"/>
          <a:srcRect t="33900" b="29173"/>
          <a:stretch>
            <a:fillRect/>
          </a:stretch>
        </p:blipFill>
        <p:spPr bwMode="auto">
          <a:xfrm>
            <a:off x="450056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4" descr="C:\Users\gyoumu\Desktop\68437_シュエット\デコレーション_480.jpg"/>
          <p:cNvPicPr>
            <a:picLocks noChangeAspect="1" noChangeArrowheads="1"/>
          </p:cNvPicPr>
          <p:nvPr/>
        </p:nvPicPr>
        <p:blipFill>
          <a:blip r:embed="rId7" cstate="print"/>
          <a:srcRect b="65808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9" name="Picture 4" descr="C:\Users\gyoumu\Desktop\68437_シュエット\デコレーション_480.jpg"/>
          <p:cNvPicPr>
            <a:picLocks noChangeAspect="1" noChangeArrowheads="1"/>
          </p:cNvPicPr>
          <p:nvPr/>
        </p:nvPicPr>
        <p:blipFill>
          <a:blip r:embed="rId8" cstate="print"/>
          <a:srcRect t="33665" b="34248"/>
          <a:stretch>
            <a:fillRect/>
          </a:stretch>
        </p:blipFill>
        <p:spPr bwMode="auto">
          <a:xfrm>
            <a:off x="7470775" y="2133600"/>
            <a:ext cx="14398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C:\Users\gyoumu\Desktop\68437_シュエット\Home_258.jpg"/>
          <p:cNvPicPr>
            <a:picLocks noChangeAspect="1" noChangeArrowheads="1"/>
          </p:cNvPicPr>
          <p:nvPr/>
        </p:nvPicPr>
        <p:blipFill>
          <a:blip r:embed="rId2" cstate="print"/>
          <a:srcRect b="65405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75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7526" name="Text Box 11"/>
          <p:cNvSpPr txBox="1">
            <a:spLocks noChangeArrowheads="1"/>
          </p:cNvSpPr>
          <p:nvPr/>
        </p:nvSpPr>
        <p:spPr bwMode="auto">
          <a:xfrm>
            <a:off x="6951663" y="863600"/>
            <a:ext cx="11080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デコレーション</a:t>
            </a:r>
            <a:endParaRPr lang="en-US" altLang="ja-JP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  <a:p>
            <a:pPr algn="ctr"/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7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8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ケーキページを表示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7529" name="Picture 2" descr="C:\Users\gyoumu\Desktop\68437_シュエット\Home_258.jpg"/>
          <p:cNvPicPr>
            <a:picLocks noChangeAspect="1" noChangeArrowheads="1"/>
          </p:cNvPicPr>
          <p:nvPr/>
        </p:nvPicPr>
        <p:blipFill>
          <a:blip r:embed="rId2" cstate="print"/>
          <a:srcRect t="35127" b="32408"/>
          <a:stretch>
            <a:fillRect/>
          </a:stretch>
        </p:blipFill>
        <p:spPr bwMode="auto">
          <a:xfrm>
            <a:off x="154781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3" descr="C:\Users\gyoumu\Desktop\68437_シュエット\ケーキ_258.jpg"/>
          <p:cNvPicPr>
            <a:picLocks noChangeAspect="1" noChangeArrowheads="1"/>
          </p:cNvPicPr>
          <p:nvPr/>
        </p:nvPicPr>
        <p:blipFill>
          <a:blip r:embed="rId5" cstate="print"/>
          <a:srcRect b="68248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3" descr="C:\Users\gyoumu\Desktop\68437_シュエット\ケーキ_258.jpg"/>
          <p:cNvPicPr>
            <a:picLocks noChangeAspect="1" noChangeArrowheads="1"/>
          </p:cNvPicPr>
          <p:nvPr/>
        </p:nvPicPr>
        <p:blipFill>
          <a:blip r:embed="rId5" cstate="print"/>
          <a:srcRect t="34683" b="35522"/>
          <a:stretch>
            <a:fillRect/>
          </a:stretch>
        </p:blipFill>
        <p:spPr bwMode="auto">
          <a:xfrm>
            <a:off x="450056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4" descr="C:\Users\gyoumu\Desktop\68437_シュエット\デコレーション_258.jpg"/>
          <p:cNvPicPr>
            <a:picLocks noChangeAspect="1" noChangeArrowheads="1"/>
          </p:cNvPicPr>
          <p:nvPr/>
        </p:nvPicPr>
        <p:blipFill>
          <a:blip r:embed="rId6" cstate="print"/>
          <a:srcRect b="63992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4" descr="C:\Users\gyoumu\Desktop\68437_シュエット\デコレーション_258.jpg"/>
          <p:cNvPicPr>
            <a:picLocks noChangeAspect="1" noChangeArrowheads="1"/>
          </p:cNvPicPr>
          <p:nvPr/>
        </p:nvPicPr>
        <p:blipFill>
          <a:blip r:embed="rId6" cstate="print"/>
          <a:srcRect t="34898" b="31306"/>
          <a:stretch>
            <a:fillRect/>
          </a:stretch>
        </p:blipFill>
        <p:spPr bwMode="auto">
          <a:xfrm>
            <a:off x="7451725" y="2133600"/>
            <a:ext cx="14398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7" name="Text Box 11"/>
          <p:cNvSpPr txBox="1">
            <a:spLocks noChangeArrowheads="1"/>
          </p:cNvSpPr>
          <p:nvPr/>
        </p:nvSpPr>
        <p:spPr bwMode="auto">
          <a:xfrm>
            <a:off x="6663782" y="863600"/>
            <a:ext cx="168507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アントルメページを表示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8" name="Text Box 11"/>
          <p:cNvSpPr txBox="1">
            <a:spLocks noChangeArrowheads="1"/>
          </p:cNvSpPr>
          <p:nvPr/>
        </p:nvSpPr>
        <p:spPr bwMode="auto">
          <a:xfrm>
            <a:off x="803747" y="863600"/>
            <a:ext cx="1454245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9" name="Text Box 11"/>
          <p:cNvSpPr txBox="1">
            <a:spLocks noChangeArrowheads="1"/>
          </p:cNvSpPr>
          <p:nvPr/>
        </p:nvSpPr>
        <p:spPr bwMode="auto">
          <a:xfrm>
            <a:off x="3733765" y="863600"/>
            <a:ext cx="156966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焼き菓子ページを表示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08546" name="図 20" descr="66314_wpCoupon_1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1663" y="1344613"/>
            <a:ext cx="2881312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図 21" descr="66314_wpMenu_1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350" y="1327150"/>
            <a:ext cx="2879725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8554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108552" name="図 22" descr="66314_wpShopinfo_12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357313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図 25" descr="66314_wpCoupon_4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341438"/>
            <a:ext cx="1439863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図 26" descr="66314_wpMenu_4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341438"/>
            <a:ext cx="14398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図 27" descr="66314_wpShopinfo_4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図 30" descr="66314_wpShopinfo_4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51063"/>
            <a:ext cx="1439862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図 31" descr="66314_wpCoupon_4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125663"/>
            <a:ext cx="1439862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図 32" descr="66314_wpMenu_4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2133600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8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アントルメページを表示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9580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9581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焼き菓子ページを表示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958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Documents and Settings\Administrator\デスクトップ\キャプチャ\66314　木の実さま\66314_11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250" y="2162175"/>
            <a:ext cx="144145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3" descr="C:\Documents and Settings\Administrator\デスクトップ\キャプチャ\66314　木の実さま\66314_13_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275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4" descr="C:\Documents and Settings\Administrator\デスクトップ\キャプチャ\66314　木の実さま\66314_7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4475" y="2162175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2" descr="C:\Documents and Settings\Administrator\デスクトップ\キャプチャ\66314　木の実さま\66314_11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9825" y="1336675"/>
            <a:ext cx="143986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3" descr="C:\Documents and Settings\Administrator\デスクトップ\キャプチャ\66314　木の実さま\66314_13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0" y="1333500"/>
            <a:ext cx="143986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4" descr="C:\Documents and Settings\Administrator\デスクトップ\キャプチャ\66314　木の実さま\66314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225" y="1335088"/>
            <a:ext cx="1439863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9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0608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10604" name="Text Box 11"/>
          <p:cNvSpPr txBox="1">
            <a:spLocks noChangeArrowheads="1"/>
          </p:cNvSpPr>
          <p:nvPr/>
        </p:nvSpPr>
        <p:spPr bwMode="auto">
          <a:xfrm>
            <a:off x="6663570" y="863600"/>
            <a:ext cx="168509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アントルメページを表示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605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25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606" name="Text Box 11"/>
          <p:cNvSpPr txBox="1">
            <a:spLocks noChangeArrowheads="1"/>
          </p:cNvSpPr>
          <p:nvPr/>
        </p:nvSpPr>
        <p:spPr bwMode="auto">
          <a:xfrm>
            <a:off x="3733423" y="863600"/>
            <a:ext cx="15696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焼き菓子ページを表示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61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C:\Users\gyoumu\Desktop\67333_中村優作\Cafe menu_1200.jpg"/>
          <p:cNvPicPr>
            <a:picLocks noChangeAspect="1" noChangeArrowheads="1"/>
          </p:cNvPicPr>
          <p:nvPr/>
        </p:nvPicPr>
        <p:blipFill>
          <a:blip r:embed="rId2" cstate="print"/>
          <a:srcRect b="58540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16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喫茶店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1622" name="Text Box 11"/>
          <p:cNvSpPr txBox="1">
            <a:spLocks noChangeArrowheads="1"/>
          </p:cNvSpPr>
          <p:nvPr/>
        </p:nvSpPr>
        <p:spPr bwMode="auto">
          <a:xfrm>
            <a:off x="6729413" y="863600"/>
            <a:ext cx="15541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About us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3" name="Text Box 11"/>
          <p:cNvSpPr txBox="1">
            <a:spLocks noChangeArrowheads="1"/>
          </p:cNvSpPr>
          <p:nvPr/>
        </p:nvSpPr>
        <p:spPr bwMode="auto">
          <a:xfrm>
            <a:off x="711200" y="863600"/>
            <a:ext cx="1639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Cafe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4" name="Text Box 11"/>
          <p:cNvSpPr txBox="1">
            <a:spLocks noChangeArrowheads="1"/>
          </p:cNvSpPr>
          <p:nvPr/>
        </p:nvSpPr>
        <p:spPr bwMode="auto">
          <a:xfrm>
            <a:off x="3665538" y="863600"/>
            <a:ext cx="17065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Other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1625" name="Picture 3" descr="C:\Users\gyoumu\Desktop\67333_中村優作\Other menu_1200.jpg"/>
          <p:cNvPicPr>
            <a:picLocks noChangeAspect="1" noChangeArrowheads="1"/>
          </p:cNvPicPr>
          <p:nvPr/>
        </p:nvPicPr>
        <p:blipFill>
          <a:blip r:embed="rId5" cstate="print"/>
          <a:srcRect b="61089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4" descr="C:\Users\gyoumu\Desktop\67333_中村優作\About us_1200.jpg"/>
          <p:cNvPicPr>
            <a:picLocks noChangeAspect="1" noChangeArrowheads="1"/>
          </p:cNvPicPr>
          <p:nvPr/>
        </p:nvPicPr>
        <p:blipFill>
          <a:blip r:embed="rId6" cstate="print"/>
          <a:srcRect b="31499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gyoumu\Desktop\67647_宗像王丸天然温泉 やまつばさ\お知らせ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63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お知らせページを表示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6328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リラクゼーションページを表示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6329" name="Picture 2" descr="C:\Users\gyoumu\Desktop\67647_宗像王丸天然温泉 やまつばさ\お知らせ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300" y="2160588"/>
            <a:ext cx="1441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3" descr="C:\Users\gyoumu\Desktop\67647_宗像王丸天然温泉 やまつばさ\リラクゼーション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3" descr="C:\Users\gyoumu\Desktop\67647_宗像王丸天然温泉 やまつばさ\リラクゼーション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4" descr="C:\Users\gyoumu\Desktop\67647_宗像王丸天然温泉 やまつばさ\お知らせ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4" descr="C:\Users\gyoumu\Desktop\67647_宗像王丸天然温泉 やまつばさ\お知らせ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2160588"/>
            <a:ext cx="143986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C:\Users\gyoumu\Desktop\67333_中村優作\Cafe menu_480.jpg"/>
          <p:cNvPicPr>
            <a:picLocks noChangeAspect="1" noChangeArrowheads="1"/>
          </p:cNvPicPr>
          <p:nvPr/>
        </p:nvPicPr>
        <p:blipFill>
          <a:blip r:embed="rId2" cstate="print"/>
          <a:srcRect b="78641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26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2646" name="Text Box 11"/>
          <p:cNvSpPr txBox="1">
            <a:spLocks noChangeArrowheads="1"/>
          </p:cNvSpPr>
          <p:nvPr/>
        </p:nvSpPr>
        <p:spPr bwMode="auto">
          <a:xfrm>
            <a:off x="6729413" y="863600"/>
            <a:ext cx="15525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About us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>
            <a:off x="709613" y="863600"/>
            <a:ext cx="16414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Cafe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8" name="Text Box 11"/>
          <p:cNvSpPr txBox="1">
            <a:spLocks noChangeArrowheads="1"/>
          </p:cNvSpPr>
          <p:nvPr/>
        </p:nvSpPr>
        <p:spPr bwMode="auto">
          <a:xfrm>
            <a:off x="3665538" y="863600"/>
            <a:ext cx="17049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Other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2649" name="Picture 2" descr="C:\Users\gyoumu\Desktop\67333_中村優作\Cafe menu_480.jpg"/>
          <p:cNvPicPr>
            <a:picLocks noChangeAspect="1" noChangeArrowheads="1"/>
          </p:cNvPicPr>
          <p:nvPr/>
        </p:nvPicPr>
        <p:blipFill>
          <a:blip r:embed="rId5" cstate="print"/>
          <a:srcRect t="22675" b="57616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0" name="Picture 3" descr="C:\Users\gyoumu\Desktop\67333_中村優作\Other menu_480.jpg"/>
          <p:cNvPicPr>
            <a:picLocks noChangeAspect="1" noChangeArrowheads="1"/>
          </p:cNvPicPr>
          <p:nvPr/>
        </p:nvPicPr>
        <p:blipFill>
          <a:blip r:embed="rId6" cstate="print"/>
          <a:srcRect b="79735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1" name="Picture 3" descr="C:\Users\gyoumu\Desktop\67333_中村優作\Other menu_480.jpg"/>
          <p:cNvPicPr>
            <a:picLocks noChangeAspect="1" noChangeArrowheads="1"/>
          </p:cNvPicPr>
          <p:nvPr/>
        </p:nvPicPr>
        <p:blipFill>
          <a:blip r:embed="rId7" cstate="print"/>
          <a:srcRect t="18083" b="63214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2" name="Picture 4" descr="C:\Users\gyoumu\Desktop\67333_中村優作\About us_480.jpg"/>
          <p:cNvPicPr>
            <a:picLocks noChangeAspect="1" noChangeArrowheads="1"/>
          </p:cNvPicPr>
          <p:nvPr/>
        </p:nvPicPr>
        <p:blipFill>
          <a:blip r:embed="rId8" cstate="print"/>
          <a:srcRect b="5348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3" name="Picture 4" descr="C:\Users\gyoumu\Desktop\67333_中村優作\About us_480.jpg"/>
          <p:cNvPicPr>
            <a:picLocks noChangeAspect="1" noChangeArrowheads="1"/>
          </p:cNvPicPr>
          <p:nvPr/>
        </p:nvPicPr>
        <p:blipFill>
          <a:blip r:embed="rId8" cstate="print"/>
          <a:srcRect t="42940" b="14124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C:\Users\gyoumu\Desktop\67333_中村優作\Cafe menu_258.jpg"/>
          <p:cNvPicPr>
            <a:picLocks noChangeAspect="1" noChangeArrowheads="1"/>
          </p:cNvPicPr>
          <p:nvPr/>
        </p:nvPicPr>
        <p:blipFill>
          <a:blip r:embed="rId2" cstate="print"/>
          <a:srcRect b="80954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36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3670" name="Text Box 11"/>
          <p:cNvSpPr txBox="1">
            <a:spLocks noChangeArrowheads="1"/>
          </p:cNvSpPr>
          <p:nvPr/>
        </p:nvSpPr>
        <p:spPr bwMode="auto">
          <a:xfrm>
            <a:off x="6729413" y="863600"/>
            <a:ext cx="15525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About us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1" name="Text Box 11"/>
          <p:cNvSpPr txBox="1">
            <a:spLocks noChangeArrowheads="1"/>
          </p:cNvSpPr>
          <p:nvPr/>
        </p:nvSpPr>
        <p:spPr bwMode="auto">
          <a:xfrm>
            <a:off x="709613" y="863600"/>
            <a:ext cx="16414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Cafe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2" name="Text Box 11"/>
          <p:cNvSpPr txBox="1">
            <a:spLocks noChangeArrowheads="1"/>
          </p:cNvSpPr>
          <p:nvPr/>
        </p:nvSpPr>
        <p:spPr bwMode="auto">
          <a:xfrm>
            <a:off x="3665538" y="863600"/>
            <a:ext cx="17049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Other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3673" name="Picture 2" descr="C:\Users\gyoumu\Desktop\67333_中村優作\Cafe menu_258.jpg"/>
          <p:cNvPicPr>
            <a:picLocks noChangeAspect="1" noChangeArrowheads="1"/>
          </p:cNvPicPr>
          <p:nvPr/>
        </p:nvPicPr>
        <p:blipFill>
          <a:blip r:embed="rId2" cstate="print"/>
          <a:srcRect t="17581" b="64838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3" descr="C:\Users\gyoumu\Desktop\67333_中村優作\Other menu_258.jpg"/>
          <p:cNvPicPr>
            <a:picLocks noChangeAspect="1" noChangeArrowheads="1"/>
          </p:cNvPicPr>
          <p:nvPr/>
        </p:nvPicPr>
        <p:blipFill>
          <a:blip r:embed="rId5" cstate="print"/>
          <a:srcRect b="82997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5" name="Picture 3" descr="C:\Users\gyoumu\Desktop\67333_中村優作\Other menu_258.jpg"/>
          <p:cNvPicPr>
            <a:picLocks noChangeAspect="1" noChangeArrowheads="1"/>
          </p:cNvPicPr>
          <p:nvPr/>
        </p:nvPicPr>
        <p:blipFill>
          <a:blip r:embed="rId5" cstate="print"/>
          <a:srcRect t="18211" b="6609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4" descr="C:\Users\gyoumu\Desktop\67333_中村優作\About us_258.jpg"/>
          <p:cNvPicPr>
            <a:picLocks noChangeAspect="1" noChangeArrowheads="1"/>
          </p:cNvPicPr>
          <p:nvPr/>
        </p:nvPicPr>
        <p:blipFill>
          <a:blip r:embed="rId6" cstate="print"/>
          <a:srcRect b="76778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7" name="Picture 4" descr="C:\Users\gyoumu\Desktop\67333_中村優作\About us_258.jpg"/>
          <p:cNvPicPr>
            <a:picLocks noChangeAspect="1" noChangeArrowheads="1"/>
          </p:cNvPicPr>
          <p:nvPr/>
        </p:nvPicPr>
        <p:blipFill>
          <a:blip r:embed="rId6" cstate="print"/>
          <a:srcRect t="22372" b="56201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7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zh-TW" altLang="en-US" sz="900" smtClean="0">
                <a:solidFill>
                  <a:srgbClr val="808080"/>
                </a:solidFill>
                <a:ea typeface="HGSｺﾞｼｯｸE" pitchFamily="50" charset="-128"/>
              </a:rPr>
              <a:t>東海道掛川宿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名物振袖餅ページを表示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3592513" y="863600"/>
            <a:ext cx="1852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和菓子･洋菓子ページを表示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ライトグリーン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5001" name="Picture 18" descr="C:\Users\C2-15\Desktop\キャプチャ\311580　もちやさま\311580_wpMenu_1200.jpg"/>
          <p:cNvPicPr>
            <a:picLocks noChangeAspect="1" noChangeArrowheads="1"/>
          </p:cNvPicPr>
          <p:nvPr/>
        </p:nvPicPr>
        <p:blipFill>
          <a:blip r:embed="rId4" cstate="print"/>
          <a:srcRect b="55003"/>
          <a:stretch>
            <a:fillRect/>
          </a:stretch>
        </p:blipFill>
        <p:spPr bwMode="auto">
          <a:xfrm>
            <a:off x="3128963" y="1322388"/>
            <a:ext cx="28797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9" descr="C:\Users\C2-15\Desktop\キャプチャ\311580　もちやさま\311580_wpCoupon_1200.jpg"/>
          <p:cNvPicPr>
            <a:picLocks noChangeAspect="1" noChangeArrowheads="1"/>
          </p:cNvPicPr>
          <p:nvPr/>
        </p:nvPicPr>
        <p:blipFill>
          <a:blip r:embed="rId5" cstate="print"/>
          <a:srcRect b="30727"/>
          <a:stretch>
            <a:fillRect/>
          </a:stretch>
        </p:blipFill>
        <p:spPr bwMode="auto">
          <a:xfrm>
            <a:off x="6107113" y="1325563"/>
            <a:ext cx="28797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20" descr="C:\Users\C2-15\Desktop\キャプチャ\311580　もちやさま\311580_wpFixpage01_1200.jpg"/>
          <p:cNvPicPr>
            <a:picLocks noChangeAspect="1" noChangeArrowheads="1"/>
          </p:cNvPicPr>
          <p:nvPr/>
        </p:nvPicPr>
        <p:blipFill>
          <a:blip r:embed="rId6" cstate="print"/>
          <a:srcRect b="28781"/>
          <a:stretch>
            <a:fillRect/>
          </a:stretch>
        </p:blipFill>
        <p:spPr bwMode="auto">
          <a:xfrm>
            <a:off x="176213" y="1319213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zh-TW" altLang="en-US" sz="900" smtClean="0">
                <a:solidFill>
                  <a:srgbClr val="808080"/>
                </a:solidFill>
                <a:ea typeface="HGSｺﾞｼｯｸE" pitchFamily="50" charset="-128"/>
              </a:rPr>
              <a:t>東海道掛川宿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名物振袖餅ページを表示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3592513" y="863600"/>
            <a:ext cx="1851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和菓子･洋菓子ページを表示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2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テキスト ボックス 22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ライトグリーン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6025" name="Picture 20" descr="C:\Users\C2-15\Desktop\キャプチャ\311580　もちやさま\311580_wpMenu_480.jpg"/>
          <p:cNvPicPr>
            <a:picLocks noChangeAspect="1" noChangeArrowheads="1"/>
          </p:cNvPicPr>
          <p:nvPr/>
        </p:nvPicPr>
        <p:blipFill>
          <a:blip r:embed="rId4" cstate="print"/>
          <a:srcRect b="73634"/>
          <a:stretch>
            <a:fillRect/>
          </a:stretch>
        </p:blipFill>
        <p:spPr bwMode="auto">
          <a:xfrm>
            <a:off x="3213100" y="1320800"/>
            <a:ext cx="143986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21" descr="C:\Users\C2-15\Desktop\キャプチャ\311580　もちやさま\311580_wpCoupon_480.jpg"/>
          <p:cNvPicPr>
            <a:picLocks noChangeAspect="1" noChangeArrowheads="1"/>
          </p:cNvPicPr>
          <p:nvPr/>
        </p:nvPicPr>
        <p:blipFill>
          <a:blip r:embed="rId5" cstate="print"/>
          <a:srcRect b="66481"/>
          <a:stretch>
            <a:fillRect/>
          </a:stretch>
        </p:blipFill>
        <p:spPr bwMode="auto">
          <a:xfrm>
            <a:off x="6218238" y="1322388"/>
            <a:ext cx="1439862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22" descr="C:\Users\C2-15\Desktop\キャプチャ\311580　もちやさま\311580_wpFixpage01_480.jpg"/>
          <p:cNvPicPr>
            <a:picLocks noChangeAspect="1" noChangeArrowheads="1"/>
          </p:cNvPicPr>
          <p:nvPr/>
        </p:nvPicPr>
        <p:blipFill>
          <a:blip r:embed="rId6" cstate="print"/>
          <a:srcRect b="57854"/>
          <a:stretch>
            <a:fillRect/>
          </a:stretch>
        </p:blipFill>
        <p:spPr bwMode="auto">
          <a:xfrm>
            <a:off x="261938" y="1323975"/>
            <a:ext cx="1439862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20" descr="C:\Users\C2-15\Desktop\キャプチャ\311580　もちやさま\311580_wpMenu_480.jpg"/>
          <p:cNvPicPr>
            <a:picLocks noChangeAspect="1" noChangeArrowheads="1"/>
          </p:cNvPicPr>
          <p:nvPr/>
        </p:nvPicPr>
        <p:blipFill>
          <a:blip r:embed="rId4" cstate="print"/>
          <a:srcRect t="28152" b="47459"/>
          <a:stretch>
            <a:fillRect/>
          </a:stretch>
        </p:blipFill>
        <p:spPr bwMode="auto">
          <a:xfrm>
            <a:off x="4462463" y="1985963"/>
            <a:ext cx="144145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21" descr="C:\Users\C2-15\Desktop\キャプチャ\311580　もちやさま\311580_wpCoupon_480.jpg"/>
          <p:cNvPicPr>
            <a:picLocks noChangeAspect="1" noChangeArrowheads="1"/>
          </p:cNvPicPr>
          <p:nvPr/>
        </p:nvPicPr>
        <p:blipFill>
          <a:blip r:embed="rId5" cstate="print"/>
          <a:srcRect t="34851" b="34492"/>
          <a:stretch>
            <a:fillRect/>
          </a:stretch>
        </p:blipFill>
        <p:spPr bwMode="auto">
          <a:xfrm>
            <a:off x="7467600" y="2011363"/>
            <a:ext cx="143986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22" descr="C:\Users\C2-15\Desktop\キャプチャ\311580　もちやさま\311580_wpFixpage01_480.jpg"/>
          <p:cNvPicPr>
            <a:picLocks noChangeAspect="1" noChangeArrowheads="1"/>
          </p:cNvPicPr>
          <p:nvPr/>
        </p:nvPicPr>
        <p:blipFill>
          <a:blip r:embed="rId6" cstate="print"/>
          <a:srcRect t="34802" b="26402"/>
          <a:stretch>
            <a:fillRect/>
          </a:stretch>
        </p:blipFill>
        <p:spPr bwMode="auto">
          <a:xfrm>
            <a:off x="1498600" y="2011363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4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zh-TW" altLang="en-US" sz="900" smtClean="0">
                <a:solidFill>
                  <a:srgbClr val="808080"/>
                </a:solidFill>
                <a:ea typeface="HGSｺﾞｼｯｸE" pitchFamily="50" charset="-128"/>
              </a:rPr>
              <a:t>東海道掛川宿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名物振袖餅ページを表示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3592513" y="863600"/>
            <a:ext cx="1851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和菓子･洋菓子ページを表示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738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ライトグリーン 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7049" name="Picture 20" descr="C:\Users\C2-15\Desktop\キャプチャ\311580　もちやさま\311580_wpCoupon_258.jpg"/>
          <p:cNvPicPr>
            <a:picLocks noChangeAspect="1" noChangeArrowheads="1"/>
          </p:cNvPicPr>
          <p:nvPr/>
        </p:nvPicPr>
        <p:blipFill>
          <a:blip r:embed="rId4" cstate="print"/>
          <a:srcRect b="73068"/>
          <a:stretch>
            <a:fillRect/>
          </a:stretch>
        </p:blipFill>
        <p:spPr bwMode="auto">
          <a:xfrm>
            <a:off x="6216650" y="1347788"/>
            <a:ext cx="14398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21" descr="C:\Users\C2-15\Desktop\キャプチャ\311580　もちやさま\311580_wpFixpage01_258.jpg"/>
          <p:cNvPicPr>
            <a:picLocks noChangeAspect="1" noChangeArrowheads="1"/>
          </p:cNvPicPr>
          <p:nvPr/>
        </p:nvPicPr>
        <p:blipFill>
          <a:blip r:embed="rId5" cstate="print"/>
          <a:srcRect b="49615"/>
          <a:stretch>
            <a:fillRect/>
          </a:stretch>
        </p:blipFill>
        <p:spPr bwMode="auto">
          <a:xfrm>
            <a:off x="260350" y="1352550"/>
            <a:ext cx="143986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22" descr="C:\Users\C2-15\Desktop\キャプチャ\311580　もちやさま\311580_wpMenu_258.jpg"/>
          <p:cNvPicPr>
            <a:picLocks noChangeAspect="1" noChangeArrowheads="1"/>
          </p:cNvPicPr>
          <p:nvPr/>
        </p:nvPicPr>
        <p:blipFill>
          <a:blip r:embed="rId6" cstate="print"/>
          <a:srcRect b="77545"/>
          <a:stretch>
            <a:fillRect/>
          </a:stretch>
        </p:blipFill>
        <p:spPr bwMode="auto">
          <a:xfrm>
            <a:off x="3225800" y="1355725"/>
            <a:ext cx="1439863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0" descr="C:\Users\C2-15\Desktop\キャプチャ\311580　もちやさま\311580_wpCoupon_258.jpg"/>
          <p:cNvPicPr>
            <a:picLocks noChangeAspect="1" noChangeArrowheads="1"/>
          </p:cNvPicPr>
          <p:nvPr/>
        </p:nvPicPr>
        <p:blipFill>
          <a:blip r:embed="rId4" cstate="print"/>
          <a:srcRect t="28925" b="46022"/>
          <a:stretch>
            <a:fillRect/>
          </a:stretch>
        </p:blipFill>
        <p:spPr bwMode="auto">
          <a:xfrm>
            <a:off x="7453313" y="2011363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1" descr="C:\Users\C2-15\Desktop\キャプチャ\311580　もちやさま\311580_wpFixpage01_258.jpg"/>
          <p:cNvPicPr>
            <a:picLocks noChangeAspect="1" noChangeArrowheads="1"/>
          </p:cNvPicPr>
          <p:nvPr/>
        </p:nvPicPr>
        <p:blipFill>
          <a:blip r:embed="rId5" cstate="print"/>
          <a:srcRect t="45045" b="8029"/>
          <a:stretch>
            <a:fillRect/>
          </a:stretch>
        </p:blipFill>
        <p:spPr bwMode="auto">
          <a:xfrm>
            <a:off x="1471613" y="2011363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22" descr="C:\Users\C2-15\Desktop\キャプチャ\311580　もちやさま\311580_wpMenu_258.jpg"/>
          <p:cNvPicPr>
            <a:picLocks noChangeAspect="1" noChangeArrowheads="1"/>
          </p:cNvPicPr>
          <p:nvPr/>
        </p:nvPicPr>
        <p:blipFill>
          <a:blip r:embed="rId6" cstate="print"/>
          <a:srcRect t="23488" b="55841"/>
          <a:stretch>
            <a:fillRect/>
          </a:stretch>
        </p:blipFill>
        <p:spPr bwMode="auto">
          <a:xfrm>
            <a:off x="4475163" y="2011363"/>
            <a:ext cx="1439862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C:\Users\gyoumu\Desktop\66700_菓匠泉菓園\和菓子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77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7766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7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クーポン／アクセスページを表示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7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和菓子ページを表示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8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洋菓子ページを表示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7769" name="Picture 3" descr="C:\Users\gyoumu\Desktop\66700_菓匠泉菓園\洋菓子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4" descr="C:\Users\gyoumu\Desktop\66700_菓匠泉菓園\クーポン／アクセス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Users\gyoumu\Desktop\66700_菓匠泉菓園\和菓子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87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8790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クーポン／アクセスページを表示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1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和菓子ページを表示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2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洋菓子ページを表示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8793" name="Picture 2" descr="C:\Users\gyoumu\Desktop\66700_菓匠泉菓園\和菓子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3" descr="C:\Users\gyoumu\Desktop\66700_菓匠泉菓園\洋菓子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Picture 3" descr="C:\Users\gyoumu\Desktop\66700_菓匠泉菓園\洋菓子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4" descr="C:\Users\gyoumu\Desktop\66700_菓匠泉菓園\クーポン／アクセス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7" name="Picture 4" descr="C:\Users\gyoumu\Desktop\66700_菓匠泉菓園\クーポン／アクセス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981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9813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クーポン／アクセスページを表示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4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和菓子ページを表示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5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洋菓子ページを表示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9816" name="Picture 2" descr="C:\Users\gyoumu\Desktop\66700_菓匠泉菓園\和菓子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7" name="Picture 2" descr="C:\Users\gyoumu\Desktop\66700_菓匠泉菓園\和菓子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8" name="Picture 3" descr="C:\Users\gyoumu\Desktop\66700_菓匠泉菓園\洋菓子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3" descr="C:\Users\gyoumu\Desktop\66700_菓匠泉菓園\洋菓子_258.jpg"/>
          <p:cNvPicPr>
            <a:picLocks noChangeAspect="1" noChangeArrowheads="1"/>
          </p:cNvPicPr>
          <p:nvPr/>
        </p:nvPicPr>
        <p:blipFill>
          <a:blip r:embed="rId7" cstate="print"/>
          <a:srcRect b="-2950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0" name="Picture 4" descr="C:\Users\gyoumu\Desktop\66700_菓匠泉菓園\クーポン／アクセス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1" name="Picture 4" descr="C:\Users\gyoumu\Desktop\66700_菓匠泉菓園\クーポン／アクセス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3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図 16" descr="302167_wpCoupon_1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6638" y="1339850"/>
            <a:ext cx="288131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図 17" descr="302167_wpMenu_1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8013" y="1312863"/>
            <a:ext cx="287972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図 18" descr="302167_wpShopinfo_1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312863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6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0845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084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4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4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47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ＭＳＰゴシック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図 18" descr="302167_wpCoupon_4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813" y="1350963"/>
            <a:ext cx="14398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図 19" descr="302167_wpMenu_4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1350963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図 21" descr="302167_wpShopinfo_2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1350963"/>
            <a:ext cx="144145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図 22" descr="302167_wpShopinfo_2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2181225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図 23" descr="302167_wpMenu_4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2184400"/>
            <a:ext cx="1439862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図 25" descr="302167_wpCoupon_4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2163763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2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7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1871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6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69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7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ＭＳＰゴシック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gyoumu\Desktop\67647_宗像王丸天然温泉 やまつばさ\御食事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32000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736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5735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お知らせページを表示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7351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御食事ページを表示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リラクゼーションページを表示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7353" name="Picture 2" descr="C:\Users\gyoumu\Desktop\67647_宗像王丸天然温泉 やまつばさ\御食事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0350" y="2005200"/>
            <a:ext cx="143986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3" descr="C:\Users\gyoumu\Desktop\67647_宗像王丸天然温泉 やまつばさ\リラクゼーション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32000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3" descr="C:\Users\gyoumu\Desktop\67647_宗像王丸天然温泉 やまつばさ\リラクゼーション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0075" y="2032187"/>
            <a:ext cx="150018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4" descr="C:\Users\gyoumu\Desktop\67647_宗像王丸天然温泉 やまつばさ\お知らせ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32000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4" descr="C:\Users\gyoumu\Desktop\67647_宗像王丸天然温泉 やまつばさ\お知らせ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3445062"/>
            <a:ext cx="14398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6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2895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122885" name="Picture 24" descr="C:\Documents and Settings\Administrator\デスクトップ\キャプチャ\302167 マリーザ浜名湖\302167_13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13287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25" descr="C:\Documents and Settings\Administrator\デスクトップ\キャプチャ\302167 マリーザ浜名湖\302167_11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7388" y="1322388"/>
            <a:ext cx="1439862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26" descr="C:\Documents and Settings\Administrator\デスクトップ\キャプチャ\302167 マリーザ浜名湖\302167_7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88" y="2162175"/>
            <a:ext cx="1439862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26" descr="C:\Documents and Settings\Administrator\デスクトップ\キャプチャ\302167 マリーザ浜名湖\302167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50" y="1325563"/>
            <a:ext cx="1439863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25" descr="C:\Documents and Settings\Administrator\デスクトップ\キャプチャ\302167 マリーザ浜名湖\302167_11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3100" y="2162175"/>
            <a:ext cx="1439863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0" name="Picture 24" descr="C:\Documents and Settings\Administrator\デスクトップ\キャプチャ\302167 マリーザ浜名湖\302167_13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9663" y="2162175"/>
            <a:ext cx="1441450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289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289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2897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オレンジ  ＭＳＰゴシック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22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2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392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3913" name="Text Box 11"/>
          <p:cNvSpPr txBox="1">
            <a:spLocks noChangeArrowheads="1"/>
          </p:cNvSpPr>
          <p:nvPr/>
        </p:nvSpPr>
        <p:spPr bwMode="auto">
          <a:xfrm>
            <a:off x="6625310" y="863600"/>
            <a:ext cx="1762022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【Pizza&amp;Pasta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4" name="Text Box 11"/>
          <p:cNvSpPr txBox="1">
            <a:spLocks noChangeArrowheads="1"/>
          </p:cNvSpPr>
          <p:nvPr/>
        </p:nvSpPr>
        <p:spPr bwMode="auto">
          <a:xfrm>
            <a:off x="733215" y="863600"/>
            <a:ext cx="159531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【Shop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3592701" y="863600"/>
            <a:ext cx="185179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【Ankake Sauce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pic>
        <p:nvPicPr>
          <p:cNvPr id="123909" name="Picture 2" descr="C:\Users\gyoumu\Desktop\68315_チェスティーノ新城店\68315_wpMenu_1200.jpg"/>
          <p:cNvPicPr>
            <a:picLocks noChangeAspect="1" noChangeArrowheads="1"/>
          </p:cNvPicPr>
          <p:nvPr/>
        </p:nvPicPr>
        <p:blipFill>
          <a:blip r:embed="rId4" cstate="print"/>
          <a:srcRect b="59367"/>
          <a:stretch>
            <a:fillRect/>
          </a:stretch>
        </p:blipFill>
        <p:spPr bwMode="auto">
          <a:xfrm>
            <a:off x="6115050" y="1338263"/>
            <a:ext cx="2879725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3" descr="C:\Users\gyoumu\Desktop\68315_チェスティーノ新城店\68315_wpShopinfo_1200.jpg"/>
          <p:cNvPicPr>
            <a:picLocks noChangeAspect="1" noChangeArrowheads="1"/>
          </p:cNvPicPr>
          <p:nvPr/>
        </p:nvPicPr>
        <p:blipFill>
          <a:blip r:embed="rId5" cstate="print"/>
          <a:srcRect b="28868"/>
          <a:stretch>
            <a:fillRect/>
          </a:stretch>
        </p:blipFill>
        <p:spPr bwMode="auto">
          <a:xfrm>
            <a:off x="180975" y="1328738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4" descr="C:\Users\gyoumu\Desktop\68315_チェスティーノ新城店\68315_wpAccess_1200.jpg"/>
          <p:cNvPicPr>
            <a:picLocks noChangeAspect="1" noChangeArrowheads="1"/>
          </p:cNvPicPr>
          <p:nvPr/>
        </p:nvPicPr>
        <p:blipFill>
          <a:blip r:embed="rId6" cstate="print"/>
          <a:srcRect b="37419"/>
          <a:stretch>
            <a:fillRect/>
          </a:stretch>
        </p:blipFill>
        <p:spPr bwMode="auto">
          <a:xfrm>
            <a:off x="3152775" y="1338263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2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52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5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495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4933" name="Text Box 11"/>
          <p:cNvSpPr txBox="1">
            <a:spLocks noChangeArrowheads="1"/>
          </p:cNvSpPr>
          <p:nvPr/>
        </p:nvSpPr>
        <p:spPr bwMode="auto">
          <a:xfrm>
            <a:off x="6624638" y="863600"/>
            <a:ext cx="1762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【Pizza&amp;Pasta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34" name="Text Box 11"/>
          <p:cNvSpPr txBox="1">
            <a:spLocks noChangeArrowheads="1"/>
          </p:cNvSpPr>
          <p:nvPr/>
        </p:nvSpPr>
        <p:spPr bwMode="auto">
          <a:xfrm>
            <a:off x="733425" y="863600"/>
            <a:ext cx="1593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【Shop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35" name="Text Box 11"/>
          <p:cNvSpPr txBox="1">
            <a:spLocks noChangeArrowheads="1"/>
          </p:cNvSpPr>
          <p:nvPr/>
        </p:nvSpPr>
        <p:spPr bwMode="auto">
          <a:xfrm>
            <a:off x="3592513" y="863600"/>
            <a:ext cx="1851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【Ankake Sauce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69875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512888" y="2160588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5" name="正方形/長方形 34"/>
          <p:cNvSpPr/>
          <p:nvPr/>
        </p:nvSpPr>
        <p:spPr bwMode="auto">
          <a:xfrm>
            <a:off x="3232150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36" name="正方形/長方形 35"/>
          <p:cNvSpPr/>
          <p:nvPr/>
        </p:nvSpPr>
        <p:spPr bwMode="auto">
          <a:xfrm>
            <a:off x="4475163" y="2160588"/>
            <a:ext cx="1441450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215063" y="1331913"/>
            <a:ext cx="1439862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7458075" y="2160588"/>
            <a:ext cx="1439863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pic>
        <p:nvPicPr>
          <p:cNvPr id="124937" name="Picture 2" descr="C:\Users\gyoumu\Desktop\68315_チェスティーノ新城店\68315_wpMenu_480.jpg"/>
          <p:cNvPicPr>
            <a:picLocks noChangeAspect="1" noChangeArrowheads="1"/>
          </p:cNvPicPr>
          <p:nvPr/>
        </p:nvPicPr>
        <p:blipFill>
          <a:blip r:embed="rId4" cstate="print"/>
          <a:srcRect b="82510"/>
          <a:stretch>
            <a:fillRect/>
          </a:stretch>
        </p:blipFill>
        <p:spPr bwMode="auto">
          <a:xfrm>
            <a:off x="6219825" y="1333500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Picture 3" descr="C:\Users\gyoumu\Desktop\68315_チェスティーノ新城店\68315_wpShopinfo_480.jpg"/>
          <p:cNvPicPr>
            <a:picLocks noChangeAspect="1" noChangeArrowheads="1"/>
          </p:cNvPicPr>
          <p:nvPr/>
        </p:nvPicPr>
        <p:blipFill>
          <a:blip r:embed="rId5" cstate="print"/>
          <a:srcRect b="66718"/>
          <a:stretch>
            <a:fillRect/>
          </a:stretch>
        </p:blipFill>
        <p:spPr bwMode="auto">
          <a:xfrm>
            <a:off x="266700" y="1333500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Picture 4" descr="C:\Users\gyoumu\Desktop\68315_チェスティーノ新城店\68315_wpAccess_480.jpg"/>
          <p:cNvPicPr>
            <a:picLocks noChangeAspect="1" noChangeArrowheads="1"/>
          </p:cNvPicPr>
          <p:nvPr/>
        </p:nvPicPr>
        <p:blipFill>
          <a:blip r:embed="rId6" cstate="print"/>
          <a:srcRect b="77386"/>
          <a:stretch>
            <a:fillRect/>
          </a:stretch>
        </p:blipFill>
        <p:spPr bwMode="auto">
          <a:xfrm>
            <a:off x="3228975" y="1338263"/>
            <a:ext cx="1439863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Picture 3" descr="C:\Users\gyoumu\Desktop\68315_チェスティーノ新城店\68315_wpShopinfo_480.jpg"/>
          <p:cNvPicPr>
            <a:picLocks noChangeAspect="1" noChangeArrowheads="1"/>
          </p:cNvPicPr>
          <p:nvPr/>
        </p:nvPicPr>
        <p:blipFill>
          <a:blip r:embed="rId5" cstate="print"/>
          <a:srcRect t="16267" b="53024"/>
          <a:stretch>
            <a:fillRect/>
          </a:stretch>
        </p:blipFill>
        <p:spPr bwMode="auto">
          <a:xfrm>
            <a:off x="1514475" y="2162175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Picture 4" descr="C:\Users\gyoumu\Desktop\68315_チェスティーノ新城店\68315_wpAccess_480.jpg"/>
          <p:cNvPicPr>
            <a:picLocks noChangeAspect="1" noChangeArrowheads="1"/>
          </p:cNvPicPr>
          <p:nvPr/>
        </p:nvPicPr>
        <p:blipFill>
          <a:blip r:embed="rId6" cstate="print"/>
          <a:srcRect t="23074" b="55995"/>
          <a:stretch>
            <a:fillRect/>
          </a:stretch>
        </p:blipFill>
        <p:spPr bwMode="auto">
          <a:xfrm>
            <a:off x="4476750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2" name="Picture 2" descr="C:\Users\gyoumu\Desktop\68315_チェスティーノ新城店\68315_wpMenu_480.jpg"/>
          <p:cNvPicPr>
            <a:picLocks noChangeAspect="1" noChangeArrowheads="1"/>
          </p:cNvPicPr>
          <p:nvPr/>
        </p:nvPicPr>
        <p:blipFill>
          <a:blip r:embed="rId7" cstate="print"/>
          <a:srcRect t="18523" b="65309"/>
          <a:stretch>
            <a:fillRect/>
          </a:stretch>
        </p:blipFill>
        <p:spPr bwMode="auto">
          <a:xfrm>
            <a:off x="7458075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5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23" descr="68315_wpAccess_258.jpg"/>
          <p:cNvPicPr>
            <a:picLocks noChangeAspect="1"/>
          </p:cNvPicPr>
          <p:nvPr/>
        </p:nvPicPr>
        <p:blipFill>
          <a:blip r:embed="rId2" cstate="print"/>
          <a:srcRect b="76077"/>
          <a:stretch>
            <a:fillRect/>
          </a:stretch>
        </p:blipFill>
        <p:spPr bwMode="auto">
          <a:xfrm>
            <a:off x="3232150" y="1331913"/>
            <a:ext cx="1439863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4" descr="68315_wpMenu_258.jpg"/>
          <p:cNvPicPr>
            <a:picLocks noChangeAspect="1"/>
          </p:cNvPicPr>
          <p:nvPr/>
        </p:nvPicPr>
        <p:blipFill>
          <a:blip r:embed="rId3" cstate="print"/>
          <a:srcRect b="81989"/>
          <a:stretch>
            <a:fillRect/>
          </a:stretch>
        </p:blipFill>
        <p:spPr bwMode="auto">
          <a:xfrm>
            <a:off x="6208713" y="1331913"/>
            <a:ext cx="143986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5" descr="68315_wpShopinfo_258.jpg"/>
          <p:cNvPicPr>
            <a:picLocks noChangeAspect="1"/>
          </p:cNvPicPr>
          <p:nvPr/>
        </p:nvPicPr>
        <p:blipFill>
          <a:blip r:embed="rId4" cstate="print"/>
          <a:srcRect b="72345"/>
          <a:stretch>
            <a:fillRect/>
          </a:stretch>
        </p:blipFill>
        <p:spPr bwMode="auto">
          <a:xfrm>
            <a:off x="258763" y="1331913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図 26" descr="68315_wpShopinfo_258.jpg"/>
          <p:cNvPicPr>
            <a:picLocks noChangeAspect="1"/>
          </p:cNvPicPr>
          <p:nvPr/>
        </p:nvPicPr>
        <p:blipFill>
          <a:blip r:embed="rId4" cstate="print"/>
          <a:srcRect t="29327" b="45132"/>
          <a:stretch>
            <a:fillRect/>
          </a:stretch>
        </p:blipFill>
        <p:spPr bwMode="auto">
          <a:xfrm>
            <a:off x="1489075" y="1992313"/>
            <a:ext cx="14398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図 27" descr="68315_wpAccess_258.jpg"/>
          <p:cNvPicPr>
            <a:picLocks noChangeAspect="1"/>
          </p:cNvPicPr>
          <p:nvPr/>
        </p:nvPicPr>
        <p:blipFill>
          <a:blip r:embed="rId2" cstate="print"/>
          <a:srcRect t="26253" b="51724"/>
          <a:stretch>
            <a:fillRect/>
          </a:stretch>
        </p:blipFill>
        <p:spPr bwMode="auto">
          <a:xfrm>
            <a:off x="4471988" y="2003425"/>
            <a:ext cx="14398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図 28" descr="68315_wpMenu_258.jpg"/>
          <p:cNvPicPr>
            <a:picLocks noChangeAspect="1"/>
          </p:cNvPicPr>
          <p:nvPr/>
        </p:nvPicPr>
        <p:blipFill>
          <a:blip r:embed="rId3" cstate="print"/>
          <a:srcRect t="19897" b="63466"/>
          <a:stretch>
            <a:fillRect/>
          </a:stretch>
        </p:blipFill>
        <p:spPr bwMode="auto">
          <a:xfrm>
            <a:off x="7450138" y="2003425"/>
            <a:ext cx="14398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9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10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5001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6624638" y="863600"/>
            <a:ext cx="1762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【Pizza&amp;Pasta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4" name="Text Box 11"/>
          <p:cNvSpPr txBox="1">
            <a:spLocks noChangeArrowheads="1"/>
          </p:cNvSpPr>
          <p:nvPr/>
        </p:nvSpPr>
        <p:spPr bwMode="auto">
          <a:xfrm>
            <a:off x="742950" y="863600"/>
            <a:ext cx="1574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【shop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 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info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5" name="Text Box 11"/>
          <p:cNvSpPr txBox="1">
            <a:spLocks noChangeArrowheads="1"/>
          </p:cNvSpPr>
          <p:nvPr/>
        </p:nvSpPr>
        <p:spPr bwMode="auto">
          <a:xfrm>
            <a:off x="3592513" y="863600"/>
            <a:ext cx="1851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【Ankake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 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Sauce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5008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68398_wpMenu_1200.jpg"/>
          <p:cNvPicPr>
            <a:picLocks noChangeAspect="1"/>
          </p:cNvPicPr>
          <p:nvPr/>
        </p:nvPicPr>
        <p:blipFill>
          <a:blip r:embed="rId2" cstate="print"/>
          <a:srcRect b="29939"/>
          <a:stretch>
            <a:fillRect/>
          </a:stretch>
        </p:blipFill>
        <p:spPr>
          <a:xfrm>
            <a:off x="169863" y="1303338"/>
            <a:ext cx="2879725" cy="47434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6711950" y="863600"/>
            <a:ext cx="15875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【OTHERS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812800" y="863600"/>
            <a:ext cx="14351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【PIZZA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3775075" y="863600"/>
            <a:ext cx="14859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【PASTA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24" name="図 23" descr="68398_wpContact_1200.jpg"/>
          <p:cNvPicPr>
            <a:picLocks noChangeAspect="1"/>
          </p:cNvPicPr>
          <p:nvPr/>
        </p:nvPicPr>
        <p:blipFill>
          <a:blip r:embed="rId5" cstate="print"/>
          <a:srcRect b="29348"/>
          <a:stretch>
            <a:fillRect/>
          </a:stretch>
        </p:blipFill>
        <p:spPr>
          <a:xfrm>
            <a:off x="3143250" y="1298575"/>
            <a:ext cx="2879725" cy="47482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図 24" descr="68398_wpFixpage01_1200.jpg"/>
          <p:cNvPicPr>
            <a:picLocks noChangeAspect="1"/>
          </p:cNvPicPr>
          <p:nvPr/>
        </p:nvPicPr>
        <p:blipFill>
          <a:blip r:embed="rId6" cstate="print"/>
          <a:srcRect b="29599"/>
          <a:stretch>
            <a:fillRect/>
          </a:stretch>
        </p:blipFill>
        <p:spPr>
          <a:xfrm>
            <a:off x="6116638" y="1300163"/>
            <a:ext cx="2879725" cy="47466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シンプル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68398_wpMenu_480.jpg"/>
          <p:cNvPicPr>
            <a:picLocks noChangeAspect="1"/>
          </p:cNvPicPr>
          <p:nvPr/>
        </p:nvPicPr>
        <p:blipFill>
          <a:blip r:embed="rId2" cstate="print"/>
          <a:srcRect b="64501"/>
          <a:stretch>
            <a:fillRect/>
          </a:stretch>
        </p:blipFill>
        <p:spPr>
          <a:xfrm>
            <a:off x="250825" y="1317625"/>
            <a:ext cx="1441450" cy="4699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0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711950" y="863600"/>
            <a:ext cx="15875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【OTHERS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812800" y="863600"/>
            <a:ext cx="14351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【PIZZA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3775075" y="863600"/>
            <a:ext cx="14859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【PASTA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26" name="図 25" descr="68398_wpContact_480.jpg"/>
          <p:cNvPicPr>
            <a:picLocks noChangeAspect="1"/>
          </p:cNvPicPr>
          <p:nvPr/>
        </p:nvPicPr>
        <p:blipFill>
          <a:blip r:embed="rId5" cstate="print"/>
          <a:srcRect b="62202"/>
          <a:stretch>
            <a:fillRect/>
          </a:stretch>
        </p:blipFill>
        <p:spPr>
          <a:xfrm>
            <a:off x="3217863" y="1312863"/>
            <a:ext cx="1439862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図 27" descr="68398_wpFixpage01_480.jpg"/>
          <p:cNvPicPr>
            <a:picLocks noChangeAspect="1"/>
          </p:cNvPicPr>
          <p:nvPr/>
        </p:nvPicPr>
        <p:blipFill>
          <a:blip r:embed="rId6" cstate="print"/>
          <a:srcRect b="63810"/>
          <a:stretch>
            <a:fillRect/>
          </a:stretch>
        </p:blipFill>
        <p:spPr>
          <a:xfrm>
            <a:off x="6215063" y="1314450"/>
            <a:ext cx="1439862" cy="47021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図 30" descr="68398_wpMenu_480.jpg"/>
          <p:cNvPicPr>
            <a:picLocks noChangeAspect="1"/>
          </p:cNvPicPr>
          <p:nvPr/>
        </p:nvPicPr>
        <p:blipFill>
          <a:blip r:embed="rId2" cstate="print"/>
          <a:srcRect t="35499" b="31974"/>
          <a:stretch>
            <a:fillRect/>
          </a:stretch>
        </p:blipFill>
        <p:spPr>
          <a:xfrm>
            <a:off x="1495425" y="2020888"/>
            <a:ext cx="1439863" cy="43068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" name="図 31" descr="68398_wpContact_480.jpg"/>
          <p:cNvPicPr>
            <a:picLocks noChangeAspect="1"/>
          </p:cNvPicPr>
          <p:nvPr/>
        </p:nvPicPr>
        <p:blipFill>
          <a:blip r:embed="rId5" cstate="print"/>
          <a:srcRect t="37798" b="27592"/>
          <a:stretch>
            <a:fillRect/>
          </a:stretch>
        </p:blipFill>
        <p:spPr>
          <a:xfrm>
            <a:off x="4462463" y="2005013"/>
            <a:ext cx="1439862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3" name="図 32" descr="68398_wpFixpage01_480.jpg"/>
          <p:cNvPicPr>
            <a:picLocks noChangeAspect="1"/>
          </p:cNvPicPr>
          <p:nvPr/>
        </p:nvPicPr>
        <p:blipFill>
          <a:blip r:embed="rId6" cstate="print"/>
          <a:srcRect t="36190" b="30551"/>
          <a:stretch>
            <a:fillRect/>
          </a:stretch>
        </p:blipFill>
        <p:spPr>
          <a:xfrm>
            <a:off x="7458075" y="2005013"/>
            <a:ext cx="1441450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テキスト ボックス 33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シンプル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68398_wpMenu_258.jpg"/>
          <p:cNvPicPr>
            <a:picLocks noChangeAspect="1"/>
          </p:cNvPicPr>
          <p:nvPr/>
        </p:nvPicPr>
        <p:blipFill>
          <a:blip r:embed="rId2" cstate="print"/>
          <a:srcRect b="49729"/>
          <a:stretch>
            <a:fillRect/>
          </a:stretch>
        </p:blipFill>
        <p:spPr>
          <a:xfrm>
            <a:off x="258763" y="1317625"/>
            <a:ext cx="1439862" cy="4699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6711950" y="863600"/>
            <a:ext cx="15875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【OTHERS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812800" y="863600"/>
            <a:ext cx="14351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【PIZZA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3775075" y="863600"/>
            <a:ext cx="14859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【PASTA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シンプル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31" name="図 30" descr="68398_wpContact_258.jpg"/>
          <p:cNvPicPr>
            <a:picLocks noChangeAspect="1"/>
          </p:cNvPicPr>
          <p:nvPr/>
        </p:nvPicPr>
        <p:blipFill>
          <a:blip r:embed="rId5" cstate="print"/>
          <a:srcRect b="45206"/>
          <a:stretch>
            <a:fillRect/>
          </a:stretch>
        </p:blipFill>
        <p:spPr>
          <a:xfrm>
            <a:off x="3219450" y="1298575"/>
            <a:ext cx="1439863" cy="4733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図 34" descr="68398_wpFixpage01_258.jpg"/>
          <p:cNvPicPr>
            <a:picLocks noChangeAspect="1"/>
          </p:cNvPicPr>
          <p:nvPr/>
        </p:nvPicPr>
        <p:blipFill>
          <a:blip r:embed="rId6" cstate="print"/>
          <a:srcRect b="48030"/>
          <a:stretch>
            <a:fillRect/>
          </a:stretch>
        </p:blipFill>
        <p:spPr>
          <a:xfrm>
            <a:off x="6210300" y="1330325"/>
            <a:ext cx="1439863" cy="4686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7" name="図 36" descr="68398_wpMenu_258.jpg"/>
          <p:cNvPicPr>
            <a:picLocks noChangeAspect="1"/>
          </p:cNvPicPr>
          <p:nvPr/>
        </p:nvPicPr>
        <p:blipFill>
          <a:blip r:embed="rId2" cstate="print"/>
          <a:srcRect t="50271" b="3348"/>
          <a:stretch>
            <a:fillRect/>
          </a:stretch>
        </p:blipFill>
        <p:spPr>
          <a:xfrm>
            <a:off x="1487488" y="2005013"/>
            <a:ext cx="1439862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図 37" descr="68398_wpContact_258.jpg"/>
          <p:cNvPicPr>
            <a:picLocks noChangeAspect="1"/>
          </p:cNvPicPr>
          <p:nvPr/>
        </p:nvPicPr>
        <p:blipFill>
          <a:blip r:embed="rId5" cstate="print"/>
          <a:srcRect t="54794" b="-199"/>
          <a:stretch>
            <a:fillRect/>
          </a:stretch>
        </p:blipFill>
        <p:spPr>
          <a:xfrm>
            <a:off x="4476750" y="2419350"/>
            <a:ext cx="1439863" cy="39227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9" name="図 38" descr="68398_wpFixpage01_258.jpg"/>
          <p:cNvPicPr>
            <a:picLocks noChangeAspect="1"/>
          </p:cNvPicPr>
          <p:nvPr/>
        </p:nvPicPr>
        <p:blipFill>
          <a:blip r:embed="rId6" cstate="print"/>
          <a:srcRect t="51970" b="-43"/>
          <a:stretch>
            <a:fillRect/>
          </a:stretch>
        </p:blipFill>
        <p:spPr>
          <a:xfrm>
            <a:off x="7453313" y="2005013"/>
            <a:ext cx="1439862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62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006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005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53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54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0056" name="図 15" descr="68290_7_1200.jpg"/>
          <p:cNvPicPr>
            <a:picLocks noChangeAspect="1"/>
          </p:cNvPicPr>
          <p:nvPr/>
        </p:nvPicPr>
        <p:blipFill>
          <a:blip r:embed="rId4" cstate="print"/>
          <a:srcRect b="27097"/>
          <a:stretch>
            <a:fillRect/>
          </a:stretch>
        </p:blipFill>
        <p:spPr bwMode="auto">
          <a:xfrm>
            <a:off x="187325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図 16" descr="68290_1450_1200.jpg"/>
          <p:cNvPicPr>
            <a:picLocks noChangeAspect="1"/>
          </p:cNvPicPr>
          <p:nvPr/>
        </p:nvPicPr>
        <p:blipFill>
          <a:blip r:embed="rId5" cstate="print"/>
          <a:srcRect b="32874"/>
          <a:stretch>
            <a:fillRect/>
          </a:stretch>
        </p:blipFill>
        <p:spPr bwMode="auto">
          <a:xfrm>
            <a:off x="3148013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8" name="図 18" descr="68290_13_1200.jpg"/>
          <p:cNvPicPr>
            <a:picLocks noChangeAspect="1"/>
          </p:cNvPicPr>
          <p:nvPr/>
        </p:nvPicPr>
        <p:blipFill>
          <a:blip r:embed="rId6" cstate="print"/>
          <a:srcRect b="28008"/>
          <a:stretch>
            <a:fillRect/>
          </a:stretch>
        </p:blipFill>
        <p:spPr bwMode="auto">
          <a:xfrm>
            <a:off x="6083300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キレイ７　ブラック　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MS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8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1087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1077" name="Text Box 11"/>
          <p:cNvSpPr txBox="1">
            <a:spLocks noChangeArrowheads="1"/>
          </p:cNvSpPr>
          <p:nvPr/>
        </p:nvSpPr>
        <p:spPr bwMode="auto">
          <a:xfrm>
            <a:off x="468313" y="874713"/>
            <a:ext cx="21463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78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79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1080" name="図 21" descr="68290_7_480.jpg"/>
          <p:cNvPicPr>
            <a:picLocks noChangeAspect="1"/>
          </p:cNvPicPr>
          <p:nvPr/>
        </p:nvPicPr>
        <p:blipFill>
          <a:blip r:embed="rId4" cstate="print"/>
          <a:srcRect b="70402"/>
          <a:stretch>
            <a:fillRect/>
          </a:stretch>
        </p:blipFill>
        <p:spPr bwMode="auto">
          <a:xfrm>
            <a:off x="252413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図 22" descr="68290_7_480.jpg"/>
          <p:cNvPicPr>
            <a:picLocks noChangeAspect="1"/>
          </p:cNvPicPr>
          <p:nvPr/>
        </p:nvPicPr>
        <p:blipFill>
          <a:blip r:embed="rId4" cstate="print"/>
          <a:srcRect t="30402" b="42433"/>
          <a:stretch>
            <a:fillRect/>
          </a:stretch>
        </p:blipFill>
        <p:spPr bwMode="auto">
          <a:xfrm>
            <a:off x="1570038" y="2005200"/>
            <a:ext cx="1439862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図 23" descr="68290_1450_480.jpg"/>
          <p:cNvPicPr>
            <a:picLocks noChangeAspect="1"/>
          </p:cNvPicPr>
          <p:nvPr/>
        </p:nvPicPr>
        <p:blipFill>
          <a:blip r:embed="rId5" cstate="print"/>
          <a:srcRect b="71741"/>
          <a:stretch>
            <a:fillRect/>
          </a:stretch>
        </p:blipFill>
        <p:spPr bwMode="auto">
          <a:xfrm>
            <a:off x="3105150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3" name="図 24" descr="68290_1450_480.jpg"/>
          <p:cNvPicPr>
            <a:picLocks noChangeAspect="1"/>
          </p:cNvPicPr>
          <p:nvPr/>
        </p:nvPicPr>
        <p:blipFill>
          <a:blip r:embed="rId5" cstate="print"/>
          <a:srcRect t="33577" b="40482"/>
          <a:stretch>
            <a:fillRect/>
          </a:stretch>
        </p:blipFill>
        <p:spPr bwMode="auto">
          <a:xfrm>
            <a:off x="4476750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4" name="図 25" descr="68290_13_480.jpg"/>
          <p:cNvPicPr>
            <a:picLocks noChangeAspect="1"/>
          </p:cNvPicPr>
          <p:nvPr/>
        </p:nvPicPr>
        <p:blipFill>
          <a:blip r:embed="rId6" cstate="print"/>
          <a:srcRect b="62461"/>
          <a:stretch>
            <a:fillRect/>
          </a:stretch>
        </p:blipFill>
        <p:spPr bwMode="auto">
          <a:xfrm>
            <a:off x="6091238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5" name="図 26" descr="68290_13_480.jpg"/>
          <p:cNvPicPr>
            <a:picLocks noChangeAspect="1"/>
          </p:cNvPicPr>
          <p:nvPr/>
        </p:nvPicPr>
        <p:blipFill>
          <a:blip r:embed="rId6" cstate="print"/>
          <a:srcRect t="44675" b="21459"/>
          <a:stretch>
            <a:fillRect/>
          </a:stretch>
        </p:blipFill>
        <p:spPr bwMode="auto">
          <a:xfrm>
            <a:off x="7494588" y="2005200"/>
            <a:ext cx="1439862" cy="42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9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キレイ７　ブラック　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MS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12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211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2101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2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グランドメニューページを表示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3" name="Text Box 11"/>
          <p:cNvSpPr txBox="1">
            <a:spLocks noChangeArrowheads="1"/>
          </p:cNvSpPr>
          <p:nvPr/>
        </p:nvSpPr>
        <p:spPr bwMode="auto">
          <a:xfrm>
            <a:off x="468313" y="874713"/>
            <a:ext cx="21463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ランチメニュー情報ページを表示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2104" name="図 19" descr="68290_7_258.jpg"/>
          <p:cNvPicPr>
            <a:picLocks noChangeAspect="1"/>
          </p:cNvPicPr>
          <p:nvPr/>
        </p:nvPicPr>
        <p:blipFill>
          <a:blip r:embed="rId4" cstate="print"/>
          <a:srcRect b="63131"/>
          <a:stretch>
            <a:fillRect/>
          </a:stretch>
        </p:blipFill>
        <p:spPr bwMode="auto">
          <a:xfrm>
            <a:off x="314325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5" name="図 20" descr="68290_7_258.jpg"/>
          <p:cNvPicPr>
            <a:picLocks noChangeAspect="1"/>
          </p:cNvPicPr>
          <p:nvPr/>
        </p:nvPicPr>
        <p:blipFill>
          <a:blip r:embed="rId4" cstate="print"/>
          <a:srcRect t="38785" b="27378"/>
          <a:stretch>
            <a:fillRect/>
          </a:stretch>
        </p:blipFill>
        <p:spPr bwMode="auto">
          <a:xfrm>
            <a:off x="1685925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図 21" descr="68290_1450_258.jpg"/>
          <p:cNvPicPr>
            <a:picLocks noChangeAspect="1"/>
          </p:cNvPicPr>
          <p:nvPr/>
        </p:nvPicPr>
        <p:blipFill>
          <a:blip r:embed="rId5" cstate="print"/>
          <a:srcRect b="62899"/>
          <a:stretch>
            <a:fillRect/>
          </a:stretch>
        </p:blipFill>
        <p:spPr bwMode="auto">
          <a:xfrm>
            <a:off x="3330575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7" name="図 22" descr="68290_1450_258.jpg"/>
          <p:cNvPicPr>
            <a:picLocks noChangeAspect="1"/>
          </p:cNvPicPr>
          <p:nvPr/>
        </p:nvPicPr>
        <p:blipFill>
          <a:blip r:embed="rId5" cstate="print"/>
          <a:srcRect t="45502" b="20454"/>
          <a:stretch>
            <a:fillRect/>
          </a:stretch>
        </p:blipFill>
        <p:spPr bwMode="auto">
          <a:xfrm>
            <a:off x="4552950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8" name="図 23" descr="68290_13_258.jpg"/>
          <p:cNvPicPr>
            <a:picLocks noChangeAspect="1"/>
          </p:cNvPicPr>
          <p:nvPr/>
        </p:nvPicPr>
        <p:blipFill>
          <a:blip r:embed="rId6" cstate="print"/>
          <a:srcRect b="80053"/>
          <a:stretch>
            <a:fillRect/>
          </a:stretch>
        </p:blipFill>
        <p:spPr bwMode="auto">
          <a:xfrm>
            <a:off x="6137275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図 24" descr="68290_13_258.jpg"/>
          <p:cNvPicPr>
            <a:picLocks noChangeAspect="1"/>
          </p:cNvPicPr>
          <p:nvPr/>
        </p:nvPicPr>
        <p:blipFill>
          <a:blip r:embed="rId6" cstate="print"/>
          <a:srcRect t="23157" b="58539"/>
          <a:stretch>
            <a:fillRect/>
          </a:stretch>
        </p:blipFill>
        <p:spPr bwMode="auto">
          <a:xfrm>
            <a:off x="7499350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キレイ７　ブラック　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MS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5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746125" y="863600"/>
            <a:ext cx="7429500" cy="230188"/>
            <a:chOff x="745534" y="864000"/>
            <a:chExt cx="7429570" cy="230820"/>
          </a:xfrm>
        </p:grpSpPr>
        <p:sp>
          <p:nvSpPr>
            <p:cNvPr id="85002" name="Text Box 11"/>
            <p:cNvSpPr txBox="1">
              <a:spLocks noChangeArrowheads="1"/>
            </p:cNvSpPr>
            <p:nvPr/>
          </p:nvSpPr>
          <p:spPr bwMode="auto">
            <a:xfrm>
              <a:off x="6836298" y="864000"/>
              <a:ext cx="13388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宿泊ページを表示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745534" y="864000"/>
              <a:ext cx="1569634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ディナーページを表示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4" name="Text Box 11"/>
            <p:cNvSpPr txBox="1">
              <a:spLocks noChangeArrowheads="1"/>
            </p:cNvSpPr>
            <p:nvPr/>
          </p:nvSpPr>
          <p:spPr bwMode="auto">
            <a:xfrm>
              <a:off x="3848622" y="864000"/>
              <a:ext cx="13388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体験ページを表示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（ライトグリーン）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4999" name="Picture 18" descr="C:\Users\cybc01\Desktop\68478_wpMenu_1200.jpg"/>
          <p:cNvPicPr>
            <a:picLocks noChangeArrowheads="1"/>
          </p:cNvPicPr>
          <p:nvPr/>
        </p:nvPicPr>
        <p:blipFill>
          <a:blip r:embed="rId4" cstate="print"/>
          <a:srcRect b="43417"/>
          <a:stretch>
            <a:fillRect/>
          </a:stretch>
        </p:blipFill>
        <p:spPr bwMode="auto">
          <a:xfrm>
            <a:off x="111125" y="1323975"/>
            <a:ext cx="28797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19" descr="C:\Users\cybc01\Desktop\68478_wpFixpage01_1200.jpg"/>
          <p:cNvPicPr>
            <a:picLocks noChangeArrowheads="1"/>
          </p:cNvPicPr>
          <p:nvPr/>
        </p:nvPicPr>
        <p:blipFill>
          <a:blip r:embed="rId5" cstate="print"/>
          <a:srcRect b="53802"/>
          <a:stretch>
            <a:fillRect/>
          </a:stretch>
        </p:blipFill>
        <p:spPr bwMode="auto">
          <a:xfrm>
            <a:off x="3114675" y="1331913"/>
            <a:ext cx="2879725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20" descr="C:\Users\cybc01\Desktop\68478_wpFixpage05_1200.jpg"/>
          <p:cNvPicPr>
            <a:picLocks noChangeArrowheads="1"/>
          </p:cNvPicPr>
          <p:nvPr/>
        </p:nvPicPr>
        <p:blipFill>
          <a:blip r:embed="rId6" cstate="print"/>
          <a:srcRect b="26675"/>
          <a:stretch>
            <a:fillRect/>
          </a:stretch>
        </p:blipFill>
        <p:spPr bwMode="auto">
          <a:xfrm>
            <a:off x="6137275" y="1314450"/>
            <a:ext cx="28797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ext Box 8"/>
          <p:cNvSpPr txBox="1">
            <a:spLocks noChangeArrowheads="1"/>
          </p:cNvSpPr>
          <p:nvPr/>
        </p:nvSpPr>
        <p:spPr bwMode="auto">
          <a:xfrm>
            <a:off x="684213" y="6003519"/>
            <a:ext cx="66976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en-US" altLang="ja-JP" sz="1000" dirty="0">
                <a:latin typeface="Calibri" pitchFamily="34" charset="0"/>
                <a:ea typeface="HGS明朝E" pitchFamily="18" charset="-128"/>
              </a:rPr>
              <a:t>※</a:t>
            </a:r>
            <a:r>
              <a:rPr lang="ja-JP" altLang="en-US" sz="1000" dirty="0">
                <a:latin typeface="Calibri" pitchFamily="34" charset="0"/>
                <a:ea typeface="HGS明朝E" pitchFamily="18" charset="-128"/>
              </a:rPr>
              <a:t>独自ドメインは、新規取得の場合のみドメイン取得費用（年額）別途。</a:t>
            </a:r>
          </a:p>
        </p:txBody>
      </p:sp>
      <p:sp>
        <p:nvSpPr>
          <p:cNvPr id="131078" name="正方形/長方形 19"/>
          <p:cNvSpPr>
            <a:spLocks noChangeArrowheads="1"/>
          </p:cNvSpPr>
          <p:nvPr/>
        </p:nvSpPr>
        <p:spPr bwMode="auto">
          <a:xfrm>
            <a:off x="684213" y="6182907"/>
            <a:ext cx="7032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.com/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.net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/.org/.biz/.info/.de/.be/.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es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nl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1,630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mobi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/.in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1,920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.me/.cc/.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ch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dk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/.at/.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li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　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2,890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</a:t>
            </a:r>
          </a:p>
        </p:txBody>
      </p:sp>
      <p:sp>
        <p:nvSpPr>
          <p:cNvPr id="131079" name="正方形/長方形 20"/>
          <p:cNvSpPr>
            <a:spLocks noChangeArrowheads="1"/>
          </p:cNvSpPr>
          <p:nvPr/>
        </p:nvSpPr>
        <p:spPr bwMode="auto">
          <a:xfrm>
            <a:off x="684213" y="6335307"/>
            <a:ext cx="3651925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.nu/.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tv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tw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jp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5,800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.am/.fm/.to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11,640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</a:t>
            </a:r>
          </a:p>
        </p:txBody>
      </p:sp>
      <p:pic>
        <p:nvPicPr>
          <p:cNvPr id="131080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60325"/>
            <a:ext cx="151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Line 5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sp>
        <p:nvSpPr>
          <p:cNvPr id="131082" name="正方形/長方形 4"/>
          <p:cNvSpPr>
            <a:spLocks noChangeArrowheads="1"/>
          </p:cNvSpPr>
          <p:nvPr/>
        </p:nvSpPr>
        <p:spPr bwMode="auto">
          <a:xfrm>
            <a:off x="6259513" y="18573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/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― 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１</a:t>
            </a:r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料金・申込方法</a:t>
            </a:r>
          </a:p>
        </p:txBody>
      </p:sp>
      <p:sp>
        <p:nvSpPr>
          <p:cNvPr id="131083" name="Line 5"/>
          <p:cNvSpPr>
            <a:spLocks noChangeShapeType="1"/>
          </p:cNvSpPr>
          <p:nvPr/>
        </p:nvSpPr>
        <p:spPr bwMode="auto">
          <a:xfrm>
            <a:off x="858838" y="1422400"/>
            <a:ext cx="6913562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pic>
        <p:nvPicPr>
          <p:cNvPr id="131084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35" y="698500"/>
            <a:ext cx="22320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5" name="タイトル 1"/>
          <p:cNvSpPr txBox="1">
            <a:spLocks/>
          </p:cNvSpPr>
          <p:nvPr/>
        </p:nvSpPr>
        <p:spPr bwMode="auto">
          <a:xfrm>
            <a:off x="3028950" y="801485"/>
            <a:ext cx="5543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2400" dirty="0">
                <a:latin typeface="HGP明朝E" pitchFamily="18" charset="-128"/>
                <a:ea typeface="HGP明朝E" pitchFamily="18" charset="-128"/>
              </a:rPr>
              <a:t>マルチデバイス・ホームページ・システム</a:t>
            </a:r>
            <a:endParaRPr lang="ja-JP" altLang="en-US" sz="2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1091" name="スライド番号プレースホルダ 3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36D642-8B94-45E6-9AE7-AA55B7993DA3}" type="slidenum">
              <a:rPr lang="ja-JP" altLang="en-US" smtClean="0">
                <a:solidFill>
                  <a:srgbClr val="898989"/>
                </a:solidFill>
              </a:rPr>
              <a:pPr/>
              <a:t>80</a:t>
            </a:fld>
            <a:endParaRPr lang="ja-JP" altLang="en-US" smtClean="0">
              <a:solidFill>
                <a:srgbClr val="898989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28707" y="2588394"/>
            <a:ext cx="439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■メール会員数は１００名迄ご利用いただけます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65033" y="3113688"/>
            <a:ext cx="763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ea typeface="HGS明朝E" pitchFamily="18" charset="-128"/>
              </a:rPr>
              <a:t>オプション月額料金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78360" y="3637479"/>
            <a:ext cx="496855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１．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メールシステム追加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100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～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2,000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件迄）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79948" y="40036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２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ＮＦＣ端末追加　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78360" y="4357559"/>
            <a:ext cx="6697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３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独自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ドメイン </a:t>
            </a:r>
            <a:r>
              <a:rPr lang="en-US" altLang="ja-JP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※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522979" y="3939153"/>
            <a:ext cx="631314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578360" y="501927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５．ＰＲページ追加　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666995" y="5019273"/>
            <a:ext cx="616912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２</a:t>
            </a:r>
            <a:r>
              <a:rPr lang="en-US" altLang="ja-JP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５００円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初回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ページ作成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料金１万円）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89473" y="46884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４．チラシビューア　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4112" y="1908137"/>
            <a:ext cx="9323512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lvl="0" algn="ctr" defTabSz="912813">
              <a:spcBef>
                <a:spcPct val="50000"/>
              </a:spcBef>
            </a:pPr>
            <a:r>
              <a:rPr lang="ja-JP" altLang="en-US" sz="2800" dirty="0" smtClean="0">
                <a:latin typeface="HGS明朝E" pitchFamily="18" charset="-128"/>
                <a:ea typeface="HGS明朝E" pitchFamily="18" charset="-128"/>
              </a:rPr>
              <a:t>月額料金　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４</a:t>
            </a:r>
            <a:r>
              <a:rPr lang="en-US" altLang="ja-JP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dirty="0" smtClean="0">
                <a:latin typeface="HGS明朝E" pitchFamily="18" charset="-128"/>
                <a:ea typeface="HGS明朝E" pitchFamily="18" charset="-128"/>
              </a:rPr>
              <a:t>：初回ページ作成料金 </a:t>
            </a:r>
            <a:r>
              <a:rPr lang="ja-JP" altLang="en-US" sz="28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５万円</a:t>
            </a:r>
            <a:endParaRPr lang="ja-JP" altLang="en-US" sz="28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675107" y="429919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（初期費用０円）</a:t>
            </a:r>
            <a:endParaRPr lang="ja-JP" altLang="en-US" sz="1700" dirty="0">
              <a:ea typeface="HGS明朝E" pitchFamily="18" charset="-128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3675107" y="465923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78360" y="537931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６．業種別ＰＲサイト追加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　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15067" y="5379313"/>
            <a:ext cx="552105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（初期費用０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円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）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78968" y="3573016"/>
            <a:ext cx="4644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１</a:t>
            </a:r>
            <a:r>
              <a:rPr lang="en-US" altLang="ja-JP" sz="1700" dirty="0" smtClean="0">
                <a:solidFill>
                  <a:srgbClr val="FF0000"/>
                </a:solidFill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ea typeface="HGS明朝E" pitchFamily="18" charset="-128"/>
              </a:rPr>
              <a:t>（初期費用０円）</a:t>
            </a:r>
            <a:endParaRPr lang="ja-JP" altLang="en-US" sz="17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00838" y="1469728"/>
            <a:ext cx="810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eaLnBrk="1" hangingPunct="1">
              <a:spcBef>
                <a:spcPct val="50000"/>
              </a:spcBef>
            </a:pP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ＮＦＣ端末付き特別</a:t>
            </a:r>
            <a:r>
              <a:rPr lang="ja-JP" altLang="en-US" sz="2800" dirty="0" smtClean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価格</a:t>
            </a:r>
            <a:endParaRPr lang="ja-JP" altLang="en-US" sz="2800" dirty="0">
              <a:solidFill>
                <a:srgbClr val="FF0000"/>
              </a:solidFill>
              <a:latin typeface="Calibri" pitchFamily="34" charset="0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宿泊ページを表示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ディナーページを表示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4021138" y="863600"/>
            <a:ext cx="993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体験を表示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2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（ライトグリーン）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6025" name="Picture 20" descr="C:\Users\cybc01\Desktop\68478_wpMenu_480.jpg"/>
          <p:cNvPicPr>
            <a:picLocks noChangeArrowheads="1"/>
          </p:cNvPicPr>
          <p:nvPr/>
        </p:nvPicPr>
        <p:blipFill>
          <a:blip r:embed="rId4" cstate="print"/>
          <a:srcRect b="62721"/>
          <a:stretch>
            <a:fillRect/>
          </a:stretch>
        </p:blipFill>
        <p:spPr bwMode="auto">
          <a:xfrm>
            <a:off x="144463" y="1314450"/>
            <a:ext cx="14398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21" descr="C:\Users\cybc01\Desktop\68478_wpFixpage01_480.jpg"/>
          <p:cNvPicPr>
            <a:picLocks noChangeArrowheads="1"/>
          </p:cNvPicPr>
          <p:nvPr/>
        </p:nvPicPr>
        <p:blipFill>
          <a:blip r:embed="rId5" cstate="print"/>
          <a:srcRect b="70714"/>
          <a:stretch>
            <a:fillRect/>
          </a:stretch>
        </p:blipFill>
        <p:spPr bwMode="auto">
          <a:xfrm>
            <a:off x="3132138" y="1358900"/>
            <a:ext cx="1439862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22" descr="C:\Users\cybc01\Desktop\68478_wpFixpage05_480.jpg"/>
          <p:cNvPicPr>
            <a:picLocks noChangeArrowheads="1"/>
          </p:cNvPicPr>
          <p:nvPr/>
        </p:nvPicPr>
        <p:blipFill>
          <a:blip r:embed="rId6" cstate="print"/>
          <a:srcRect b="57561"/>
          <a:stretch>
            <a:fillRect/>
          </a:stretch>
        </p:blipFill>
        <p:spPr bwMode="auto">
          <a:xfrm>
            <a:off x="6176963" y="1381125"/>
            <a:ext cx="14398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20" descr="C:\Users\cybc01\Desktop\68478_wpMenu_480.jpg"/>
          <p:cNvPicPr>
            <a:picLocks noChangeArrowheads="1"/>
          </p:cNvPicPr>
          <p:nvPr/>
        </p:nvPicPr>
        <p:blipFill>
          <a:blip r:embed="rId7" cstate="print"/>
          <a:srcRect t="61809" b="7465"/>
          <a:stretch>
            <a:fillRect/>
          </a:stretch>
        </p:blipFill>
        <p:spPr bwMode="auto">
          <a:xfrm>
            <a:off x="1536700" y="2116138"/>
            <a:ext cx="1439863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21" descr="C:\Users\cybc01\Desktop\68478_wpFixpage01_480.jpg"/>
          <p:cNvPicPr>
            <a:picLocks noChangeArrowheads="1"/>
          </p:cNvPicPr>
          <p:nvPr/>
        </p:nvPicPr>
        <p:blipFill>
          <a:blip r:embed="rId5" cstate="print"/>
          <a:srcRect t="30753" b="42320"/>
          <a:stretch>
            <a:fillRect/>
          </a:stretch>
        </p:blipFill>
        <p:spPr bwMode="auto">
          <a:xfrm>
            <a:off x="4554538" y="2022475"/>
            <a:ext cx="1439862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22" descr="C:\Users\cybc01\Desktop\68478_wpFixpage05_480.jpg"/>
          <p:cNvPicPr>
            <a:picLocks noChangeArrowheads="1"/>
          </p:cNvPicPr>
          <p:nvPr/>
        </p:nvPicPr>
        <p:blipFill>
          <a:blip r:embed="rId8" cstate="print"/>
          <a:srcRect t="42094" b="21605"/>
          <a:stretch>
            <a:fillRect/>
          </a:stretch>
        </p:blipFill>
        <p:spPr bwMode="auto">
          <a:xfrm>
            <a:off x="7510463" y="1990725"/>
            <a:ext cx="14398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1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デザインの設定">
  <a:themeElements>
    <a:clrScheme name="1_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9351</TotalTime>
  <Words>2567</Words>
  <Application>Microsoft Office PowerPoint</Application>
  <PresentationFormat>画面に合わせる (4:3)</PresentationFormat>
  <Paragraphs>530</Paragraphs>
  <Slides>80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12</vt:i4>
      </vt:variant>
      <vt:variant>
        <vt:lpstr>スライド タイトル</vt:lpstr>
      </vt:variant>
      <vt:variant>
        <vt:i4>80</vt:i4>
      </vt:variant>
    </vt:vector>
  </HeadingPairs>
  <TitlesOfParts>
    <vt:vector size="92" baseType="lpstr">
      <vt:lpstr>Office テーマ</vt:lpstr>
      <vt:lpstr>1_Office テーマ</vt:lpstr>
      <vt:lpstr>デザインの設定</vt:lpstr>
      <vt:lpstr>1_デザインの設定</vt:lpstr>
      <vt:lpstr>2_デザインの設定</vt:lpstr>
      <vt:lpstr>3_デザインの設定</vt:lpstr>
      <vt:lpstr>4_デザインの設定</vt:lpstr>
      <vt:lpstr>5_デザインの設定</vt:lpstr>
      <vt:lpstr>6_デザインの設定</vt:lpstr>
      <vt:lpstr>7_デザインの設定</vt:lpstr>
      <vt:lpstr>8_デザインの設定</vt:lpstr>
      <vt:lpstr>9_デザインの設定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マルチ端末　サイトキャプチャ</dc:title>
  <dc:creator>sato_hironori</dc:creator>
  <cp:lastModifiedBy>lange</cp:lastModifiedBy>
  <cp:revision>96</cp:revision>
  <dcterms:created xsi:type="dcterms:W3CDTF">2014-02-13T05:29:19Z</dcterms:created>
  <dcterms:modified xsi:type="dcterms:W3CDTF">2014-10-18T05:25:16Z</dcterms:modified>
</cp:coreProperties>
</file>