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708" r:id="rId6"/>
    <p:sldMasterId id="2147483737" r:id="rId7"/>
    <p:sldMasterId id="2147483749" r:id="rId8"/>
  </p:sldMasterIdLst>
  <p:notesMasterIdLst>
    <p:notesMasterId r:id="rId89"/>
  </p:notesMasterIdLst>
  <p:sldIdLst>
    <p:sldId id="2573" r:id="rId9"/>
    <p:sldId id="1882" r:id="rId10"/>
    <p:sldId id="1883" r:id="rId11"/>
    <p:sldId id="1884" r:id="rId12"/>
    <p:sldId id="2396" r:id="rId13"/>
    <p:sldId id="2397" r:id="rId14"/>
    <p:sldId id="2398" r:id="rId15"/>
    <p:sldId id="1906" r:id="rId16"/>
    <p:sldId id="1907" r:id="rId17"/>
    <p:sldId id="1908" r:id="rId18"/>
    <p:sldId id="1878" r:id="rId19"/>
    <p:sldId id="1879" r:id="rId20"/>
    <p:sldId id="1880" r:id="rId21"/>
    <p:sldId id="2581" r:id="rId22"/>
    <p:sldId id="2582" r:id="rId23"/>
    <p:sldId id="2583" r:id="rId24"/>
    <p:sldId id="1101" r:id="rId25"/>
    <p:sldId id="1102" r:id="rId26"/>
    <p:sldId id="1103" r:id="rId27"/>
    <p:sldId id="2574" r:id="rId28"/>
    <p:sldId id="2575" r:id="rId29"/>
    <p:sldId id="2576" r:id="rId30"/>
    <p:sldId id="1734" r:id="rId31"/>
    <p:sldId id="1735" r:id="rId32"/>
    <p:sldId id="1736" r:id="rId33"/>
    <p:sldId id="2404" r:id="rId34"/>
    <p:sldId id="2405" r:id="rId35"/>
    <p:sldId id="2406" r:id="rId36"/>
    <p:sldId id="2584" r:id="rId37"/>
    <p:sldId id="2585" r:id="rId38"/>
    <p:sldId id="2586" r:id="rId39"/>
    <p:sldId id="478" r:id="rId40"/>
    <p:sldId id="479" r:id="rId41"/>
    <p:sldId id="480" r:id="rId42"/>
    <p:sldId id="1322" r:id="rId43"/>
    <p:sldId id="1323" r:id="rId44"/>
    <p:sldId id="1324" r:id="rId45"/>
    <p:sldId id="1874" r:id="rId46"/>
    <p:sldId id="1875" r:id="rId47"/>
    <p:sldId id="1876" r:id="rId48"/>
    <p:sldId id="2355" r:id="rId49"/>
    <p:sldId id="2356" r:id="rId50"/>
    <p:sldId id="2357" r:id="rId51"/>
    <p:sldId id="2095" r:id="rId52"/>
    <p:sldId id="2096" r:id="rId53"/>
    <p:sldId id="2097" r:id="rId54"/>
    <p:sldId id="771" r:id="rId55"/>
    <p:sldId id="772" r:id="rId56"/>
    <p:sldId id="773" r:id="rId57"/>
    <p:sldId id="2552" r:id="rId58"/>
    <p:sldId id="2553" r:id="rId59"/>
    <p:sldId id="2554" r:id="rId60"/>
    <p:sldId id="908" r:id="rId61"/>
    <p:sldId id="909" r:id="rId62"/>
    <p:sldId id="910" r:id="rId63"/>
    <p:sldId id="2536" r:id="rId64"/>
    <p:sldId id="2537" r:id="rId65"/>
    <p:sldId id="2538" r:id="rId66"/>
    <p:sldId id="2359" r:id="rId67"/>
    <p:sldId id="2360" r:id="rId68"/>
    <p:sldId id="2361" r:id="rId69"/>
    <p:sldId id="1730" r:id="rId70"/>
    <p:sldId id="1731" r:id="rId71"/>
    <p:sldId id="1732" r:id="rId72"/>
    <p:sldId id="2528" r:id="rId73"/>
    <p:sldId id="2529" r:id="rId74"/>
    <p:sldId id="2530" r:id="rId75"/>
    <p:sldId id="2589" r:id="rId76"/>
    <p:sldId id="2587" r:id="rId77"/>
    <p:sldId id="2588" r:id="rId78"/>
    <p:sldId id="2444" r:id="rId79"/>
    <p:sldId id="2445" r:id="rId80"/>
    <p:sldId id="2446" r:id="rId81"/>
    <p:sldId id="2460" r:id="rId82"/>
    <p:sldId id="2461" r:id="rId83"/>
    <p:sldId id="2462" r:id="rId84"/>
    <p:sldId id="2578" r:id="rId85"/>
    <p:sldId id="2579" r:id="rId86"/>
    <p:sldId id="2580" r:id="rId87"/>
    <p:sldId id="2591" r:id="rId8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9" autoAdjust="0"/>
    <p:restoredTop sz="94660"/>
  </p:normalViewPr>
  <p:slideViewPr>
    <p:cSldViewPr>
      <p:cViewPr varScale="1">
        <p:scale>
          <a:sx n="107" d="100"/>
          <a:sy n="107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B35F24A-0236-4896-852C-35AC84C00777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CDDF009-779D-4CAD-904C-8D612A004CD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17922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>
              <a:ea typeface="ＭＳ Ｐ明朝" pitchFamily="18" charset="-128"/>
            </a:endParaRPr>
          </a:p>
        </p:txBody>
      </p:sp>
      <p:sp>
        <p:nvSpPr>
          <p:cNvPr id="105475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D1EE05-FFB1-4A52-882A-C1FCF4311BAD}" type="slidenum">
              <a:rPr lang="en-US" altLang="ja-JP" sz="1200">
                <a:latin typeface="Calibri" pitchFamily="34" charset="0"/>
              </a:rPr>
              <a:pPr algn="r"/>
              <a:t>53</a:t>
            </a:fld>
            <a:endParaRPr lang="en-US" altLang="ja-JP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47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CC4A-9C3C-4989-9993-5F26A5EEF1C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1931-B23A-45E7-BBEC-3F34AC2631C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12C7-999A-4550-ABB4-89C718CE6A3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0DBF9-88ED-4183-B006-9DF494B7568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342B-D959-47CE-ACED-D38A290D9FA9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A4B27-9AAB-41A6-ADFC-12DDCCB11363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C6B74-7ECB-4AB3-90A1-DF43826AC0A0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002DC-64E6-4DC7-A90A-B15BF94F3C12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7683-1E28-421D-910F-C189A9DBA065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A5791-4519-41A5-AC26-4CC02FED2038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53A7E-DA20-42B0-8855-1BD521724ED0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AE3D-FDD9-4270-A400-81031E458FC8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1F2DD-B190-4ACB-A9BC-D3C729A2C082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C3AE-1BB2-47A1-BE58-2734B4F337DA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6ADC-8259-4476-9A0B-2AA78CFAB63B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CEB6-86AC-436D-A774-9F7B66D82FAB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D6E26-34BF-42E9-84C8-1E7F321F5A5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EC65-8249-4843-B069-FF1A96CCDE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A18C-82B1-4916-91E9-FF2FD4AC478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0C77E-18F1-40EC-B3BA-A6D344469A9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9D072-C94A-47D5-9846-DA50431C7ED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86A0-32C1-4550-AD88-BA12053B802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5EF3-EC3B-48B7-86EE-CA1F7969504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E25B-021A-47D1-874F-8405C6A7D0E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75C1-B354-4BC0-B93C-D6D3A7FAFCA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4248-2C3B-4DD0-ACCE-BAA16A00D99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24A9-EF27-4B4B-8C2F-9E319F18CE5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38CD0-A92A-4D9A-9C56-438AC7DBB02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E4950-F5CF-4939-84D7-A1B2D042EDE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679C8-3726-406D-AD8C-F91B416ED24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D748-8D7A-422E-8CB8-4A279B4A9B7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6DE1A-E303-4112-9CAA-15571D3A4E0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8632-9858-496E-9D02-7223B809191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A367B-7F13-4969-AB89-459680A6D72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4AAC-13B9-43D3-B30C-D9124CEAA01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CBE-6B29-48E3-83C9-1731F875E2A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3296-AF53-42A9-9D61-05184B21377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4D08A-79E6-44B3-8A49-7DE4AF7CE93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9B6CD-DE9E-4C61-BA29-2F5EB34B29A8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3FD99-E0D1-42FA-B751-B80CEFDFD78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EF08F-4353-41D7-ACAA-2C810200A1F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0A940-48C7-495E-B96A-6799B25BE27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BDC7-7A01-44F9-B7B9-3C2AFA6556BB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D3FB7-743E-4BB8-BC2D-B580C08CE09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A041-8164-4925-AB24-6E529448A12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2A54-D09A-4BF5-9170-20A068E9F9C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24257-3500-468D-8B81-3D5D6F77735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808D-9B48-42D8-B490-F27FB06EAE1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0AAA-D48D-4542-AA6E-AB06D271FAB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678D4-42EB-454D-9601-103C0413584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2ED82-3BF8-4971-B9D3-BE81B38621D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239E-4F22-45E2-ADD4-234F774B83B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D60F-9527-40A9-A989-74093FB66E4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AA2A3-41DA-49D3-8C05-30C72572A67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65F56-8DAA-4949-B65B-9AF50BDD286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F8D2-4336-42E9-9B35-86465D38433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E8B8C-76A8-42AE-A35F-1ED3FCAF106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32FB-1C4F-426E-ABF7-AED1DE0C1CE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379D2-DF8C-45C8-B915-3DE3441DE82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DFD12-0CB4-48FB-A2DB-FB810E094D0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02C6-7328-400C-A076-92DC507535F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F555-7D77-4291-AE93-3AC93237AA6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F7C3D-724A-46D2-B983-4E4E167E4F2F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84727-7B7D-4045-B9F2-6D99A747143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5933-C6EE-4F30-A87D-3005632504CC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5920-E0BD-433E-8CF1-3A9D2AB8A82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54EE-C48A-45C2-B5A5-534C933925F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7FD1A-7B74-421F-9573-78C0813A777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08CBB-CE7A-4038-9CC7-BECE257A4C0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E4AFB-353D-4D80-9C10-0E5C0E19879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30158-37E8-49DF-9FA9-EDF62EB2894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AE94-D194-4327-9A4E-E869506553B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5BBF3-0BCD-406E-9D9F-A18A72ED8913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D727C-2BD7-4708-886F-93506430930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7299C-1025-4129-970D-E990C034AEF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828AF-5EDF-4423-AA9D-532C9E3A775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A7FAF-7732-4B3E-B370-A4134002E7E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786E-26C9-4F68-A2AF-E6D212644B3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DBEF8-A802-4F24-91C4-9C8B3BD7B31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0BAC-2B55-45FB-901F-59D592FCB0E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3F7E-E3AD-4D94-BF11-08561E36E428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9981-15DC-4AF4-AC66-78A8A76D62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FE93D-5115-4B7E-9E52-B02B6953566F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44A3A-2397-4935-AB61-D701909E900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CD9C-05D3-4803-B8B3-72D170F6D51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4A32-D9DA-4E9A-9BF3-A6F6989BBE2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47810-752B-4AB8-8FF8-D4D9BBE549D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867C-B846-4801-BEDD-EF38F91781C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1EC25-1E50-46CA-A0AD-AED2045E4DF9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2C39-9B16-49DA-AF87-60A08263D8D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7C01-0400-4815-B964-61E4A4DCA23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F0494-C942-46BF-B269-6C114AC3FD3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41C5A-4155-4679-8C7A-990DF29F36F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3B106-78E5-46B3-B8D9-DAEA3D628BA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E6367-987E-447C-AFAB-AB9194C0F4F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714D6-00A4-4C16-A04A-2AAB9750485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1389-F61E-4B37-8A8C-A9B82BD9E9A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86FC4-BEB8-462F-9EF4-805B6CE2651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8F79-F91B-4CE2-BAF6-0A7479444E4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3A79D-FA45-4252-8086-41AB1925A6E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4ECC3-EA54-42F5-9403-96081C25CAA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E482-9FF4-4D4D-B768-13127A8BAA1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A894B-1A9D-4D72-8C6D-157749DB47BD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0791E-52EA-4E80-9A8E-EB33F97D69C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D8CC-FF5F-426E-BFCD-92229331FAF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77CC6-16DC-4AAE-BFE5-1F292472A71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F413E-B2CE-4B69-B586-5CB921DD3FF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515F-A326-4464-9CCF-7781FCE3288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9BCF-37F2-4E87-827C-52E99538778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C7CC-73EF-4AB5-908B-1486A71901F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09F95-AE01-4077-9B61-34594E7CA52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25E94-71FB-4B79-8616-01026753982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FF61-6B52-4C2E-A2C7-E23FB2FB1EC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4AEE5-5C84-46CE-9C4F-81DD3F6920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69DA4-885C-4095-AA59-287C438F832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D2AA-1E01-4668-9CD6-336E73D603B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322C-B3A7-43B7-BB25-ECAA02C7B08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06D88-0D6E-4429-A5C3-3D235ACE856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9ECAA-F06C-4832-BF85-65819994E99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2E2F0-605E-4D00-A115-253F65B8CC2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F271-151B-45DF-8420-98965E20190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80C-12FB-493C-8DCC-9E41EC6282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F678E-5320-4606-839D-796285D0B7B8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F6B4-62BD-46DB-AF03-034B193AF9F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6D455-25EF-4A1D-A385-B187C06793D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AACB-4CCB-41E3-BA0D-01BB641F171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BBC31-8BB2-4C88-82FE-E8631265FCF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42BD-51C7-4948-8F28-DC8E1A3420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B822-77CA-4F3B-AD46-9E08DF8F609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D34C8-14D8-4B58-AB27-17D470FFA55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1D3B4-4775-4F68-91E4-A4390EB4937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43DB-6C65-49A8-AF0C-44B4E9B2BEE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0B711-D20F-48F6-8740-9930F517925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BAB51-2D0F-493C-B404-EFBAB6976A6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8396C0B-339F-4938-9F16-71D627084F7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E45490D-B0B6-42A9-BFEB-A2008A3DB2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E8A5A70-64A9-437F-BE24-55D4B5CE038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A1B847C-DBD6-4D72-9F0A-366EDCDFA1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E00C4-6C07-48DF-B694-D33A07457A7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70EB-1AE5-4D21-B11F-59996FFA3C7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D27B4D4-1CA9-48E9-9B0A-AD0E502A19D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06D1A37-A2AE-44FC-A5BA-3AC4A02EB0E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B7A987-DF41-44A0-A388-416993C28DE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9D80BDE-D961-4702-9C4C-D1158F33C04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C8F8691-FCF4-4D97-9E21-49E0387A06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072538A-CCBE-4006-AAFA-7EB1FD3F022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C1BB56-04E6-4F7D-9BE9-AE112A97D7B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2A47B0-0DB0-49A4-8B79-03F59BFAE2B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403DB0E-93C4-4BBF-A68B-7117B998772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D036C-61BD-43FC-A691-2A75DFEF57C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53442-46A9-4B8E-84B0-F14CA4278BC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B3FAD96-5DC2-45EA-828F-30D36DA0C42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EBA3713-2C03-4636-80F8-E518953A016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E21A889-0F80-4AFF-94E5-8752C79B93C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1BAAE08-FEB0-427C-A92B-58415C8E294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0365-00C8-403C-9AD9-FE5CE253F4C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16D6-C1E7-4F04-A438-6867955DA6B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4E0BD-38F3-4071-9E41-17F59232712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0C4D1-B45B-4B12-A8E5-6DD7CBA9E27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D3085-DC4D-4A8D-9AE6-3FD6AF0DABA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FB8B-533B-4615-A4EE-93DE617DC62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A5219-C856-4FDE-B03D-DDD53B29E3D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B6EDF-4C5D-410B-B81A-0E2232E7E38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DC41E-B874-4FE5-8289-3F7B2798A4F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84FCF-66FD-411F-B01C-3FB5504B7A1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01493-4C51-46DF-9608-8DA6A18E252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12D1-4BE2-4308-A94B-09A8D7BBFF9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16A0C-A451-4732-BE12-489B42475F3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EB76-B6A4-4F19-8282-116EF44BAAD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7F680-12AA-4170-A997-24D8254D50F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8C31-1B8E-4B92-ADCD-C4CEE112B9F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3386C-B78D-4D2A-AABD-173BE740483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C863-117E-42B2-A2A3-12FD80F991E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A4CD3-1D31-4394-93F9-0F81B328034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52737-337F-41A0-BC94-E0B08B8FF8C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B2AA-A74F-49B9-B239-0B52AA25A4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C79B-7E31-4647-ABD2-2E8C97DD581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7E775-595A-4C00-ABE7-F58D4CD2F55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37816-5896-4E39-8A0A-490911AA50F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71836-30DC-4DB3-84B8-361A5F3EFDB4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866D5-B858-4BBF-A4C1-ACFBC2FA5A8C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C10D4-78AE-42F4-8545-FEA43F4BDA5A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E510E-A067-4C29-B9E2-24E9230D054E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252F3-871A-41D3-9380-06E462449F6C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0635-B740-4FC6-A374-F2471443C639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53BDF-DF85-4179-820D-FFF1DD3A14DD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3E70E-DAAB-473A-838A-4377796D729B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96A9-089A-4263-A4E3-0B5C15F875FA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E81CA-CBEF-4099-9AE1-D90C8549EB72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43D3DC0-6C9D-4057-BC0B-E04A878A713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437FCC-5826-4979-91E8-D67AA722E1F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CB00A4-B5BB-497B-868B-52059B6CA17D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E43A1C7-5885-4922-85CB-5CCBADB899A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560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799E113A-A3F0-4E64-AE5D-25CE2F2995EF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51ECF449-BB72-4AC0-84D6-5D36DEA206B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789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D1A3186C-BDED-445E-A704-F213418C56D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70735171-8510-41E8-8E96-C0EAB8B7B8C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824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70EB42F-CBCD-42AA-AF6C-155F493917C8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1CD9C1-236B-4738-A8EA-0948034D780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01F5183-F545-46CE-AE92-B490CADD4D69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DCE1114-11B5-4C58-9DD5-7EA5DD810C1A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20EFA8B-A4A3-43C1-A57A-B2F44751322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82892F-A292-42CE-9370-A9FFE968522B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4FA5854-E5D4-48E4-B38F-6510EDE2820E}" type="datetimeFigureOut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3E9C85-65EE-40C0-8ED8-8712DA8EAB1A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jpeg"/><Relationship Id="rId5" Type="http://schemas.openxmlformats.org/officeDocument/2006/relationships/image" Target="../media/image4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jpeg"/><Relationship Id="rId5" Type="http://schemas.openxmlformats.org/officeDocument/2006/relationships/image" Target="../media/image4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jpeg"/><Relationship Id="rId7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5.jpeg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4.jpeg"/><Relationship Id="rId7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5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4.jpeg"/><Relationship Id="rId7" Type="http://schemas.openxmlformats.org/officeDocument/2006/relationships/image" Target="../media/image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4.jpeg"/><Relationship Id="rId7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4.jpeg"/><Relationship Id="rId7" Type="http://schemas.openxmlformats.org/officeDocument/2006/relationships/image" Target="../media/image13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4.jpeg"/><Relationship Id="rId7" Type="http://schemas.openxmlformats.org/officeDocument/2006/relationships/image" Target="../media/image143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4.jpeg"/><Relationship Id="rId7" Type="http://schemas.openxmlformats.org/officeDocument/2006/relationships/image" Target="../media/image154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5.jpeg"/><Relationship Id="rId9" Type="http://schemas.openxmlformats.org/officeDocument/2006/relationships/image" Target="../media/image15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5.jpeg"/><Relationship Id="rId7" Type="http://schemas.openxmlformats.org/officeDocument/2006/relationships/image" Target="../media/image1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4.jpeg"/><Relationship Id="rId7" Type="http://schemas.openxmlformats.org/officeDocument/2006/relationships/image" Target="../media/image168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5.jpeg"/><Relationship Id="rId9" Type="http://schemas.openxmlformats.org/officeDocument/2006/relationships/image" Target="../media/image17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4.jpeg"/><Relationship Id="rId7" Type="http://schemas.openxmlformats.org/officeDocument/2006/relationships/image" Target="../media/image174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5.jpeg"/><Relationship Id="rId9" Type="http://schemas.openxmlformats.org/officeDocument/2006/relationships/image" Target="../media/image1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7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9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4.jpeg"/><Relationship Id="rId7" Type="http://schemas.openxmlformats.org/officeDocument/2006/relationships/image" Target="../media/image198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5.jpeg"/><Relationship Id="rId9" Type="http://schemas.openxmlformats.org/officeDocument/2006/relationships/image" Target="../media/image20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5.jpeg"/><Relationship Id="rId7" Type="http://schemas.openxmlformats.org/officeDocument/2006/relationships/image" Target="../media/image2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2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4.jpeg"/><Relationship Id="rId7" Type="http://schemas.openxmlformats.org/officeDocument/2006/relationships/image" Target="../media/image22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5.jpeg"/><Relationship Id="rId9" Type="http://schemas.openxmlformats.org/officeDocument/2006/relationships/image" Target="../media/image22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4.jpeg"/><Relationship Id="rId7" Type="http://schemas.openxmlformats.org/officeDocument/2006/relationships/image" Target="../media/image228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5.jpeg"/><Relationship Id="rId9" Type="http://schemas.openxmlformats.org/officeDocument/2006/relationships/image" Target="../media/image23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4.jpeg"/><Relationship Id="rId7" Type="http://schemas.openxmlformats.org/officeDocument/2006/relationships/image" Target="../media/image237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5.jpeg"/><Relationship Id="rId9" Type="http://schemas.openxmlformats.org/officeDocument/2006/relationships/image" Target="../media/image23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4.jpeg"/><Relationship Id="rId7" Type="http://schemas.openxmlformats.org/officeDocument/2006/relationships/image" Target="../media/image243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5.jpeg"/><Relationship Id="rId9" Type="http://schemas.openxmlformats.org/officeDocument/2006/relationships/image" Target="../media/image2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5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59.jpeg"/><Relationship Id="rId7" Type="http://schemas.openxmlformats.org/officeDocument/2006/relationships/image" Target="../media/image263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Relationship Id="rId9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Relationship Id="rId9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7" Type="http://schemas.openxmlformats.org/officeDocument/2006/relationships/hyperlink" Target="http://www.kazu-compagnia.com/index.php?tn=index&amp;in=68239&amp;pan=menu&amp;prev=on" TargetMode="External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7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74.jpeg"/><Relationship Id="rId7" Type="http://schemas.openxmlformats.org/officeDocument/2006/relationships/image" Target="../media/image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Relationship Id="rId9" Type="http://schemas.openxmlformats.org/officeDocument/2006/relationships/hyperlink" Target="http://www.kazu-compagnia.com/index.php?tn=index&amp;in=68239&amp;pan=menu&amp;prev=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hyperlink" Target="http://www.kazu-compagnia.com/index.php?tn=index&amp;in=68239&amp;pan=menu&amp;prev=on" TargetMode="External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jpeg"/><Relationship Id="rId5" Type="http://schemas.openxmlformats.org/officeDocument/2006/relationships/image" Target="../media/image4.jpeg"/><Relationship Id="rId4" Type="http://schemas.openxmlformats.org/officeDocument/2006/relationships/image" Target="../media/image28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8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Relationship Id="rId9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91.jpeg"/><Relationship Id="rId7" Type="http://schemas.openxmlformats.org/officeDocument/2006/relationships/image" Target="../media/image295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Relationship Id="rId9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3" Type="http://schemas.openxmlformats.org/officeDocument/2006/relationships/image" Target="../media/image4.jpeg"/><Relationship Id="rId7" Type="http://schemas.openxmlformats.org/officeDocument/2006/relationships/image" Target="../media/image302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5.jpeg"/><Relationship Id="rId9" Type="http://schemas.openxmlformats.org/officeDocument/2006/relationships/image" Target="../media/image30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3" Type="http://schemas.openxmlformats.org/officeDocument/2006/relationships/image" Target="../media/image4.jpeg"/><Relationship Id="rId7" Type="http://schemas.openxmlformats.org/officeDocument/2006/relationships/image" Target="../media/image308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7.jpeg"/><Relationship Id="rId5" Type="http://schemas.openxmlformats.org/officeDocument/2006/relationships/image" Target="../media/image306.jpeg"/><Relationship Id="rId4" Type="http://schemas.openxmlformats.org/officeDocument/2006/relationships/image" Target="../media/image5.jpeg"/><Relationship Id="rId9" Type="http://schemas.openxmlformats.org/officeDocument/2006/relationships/image" Target="../media/image3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image" Target="../media/image315.jpeg"/><Relationship Id="rId7" Type="http://schemas.openxmlformats.org/officeDocument/2006/relationships/image" Target="../media/image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jpeg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Relationship Id="rId9" Type="http://schemas.openxmlformats.org/officeDocument/2006/relationships/image" Target="../media/image319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Line 5"/>
          <p:cNvSpPr>
            <a:spLocks noChangeShapeType="1"/>
          </p:cNvSpPr>
          <p:nvPr/>
        </p:nvSpPr>
        <p:spPr bwMode="auto">
          <a:xfrm>
            <a:off x="1116013" y="3355975"/>
            <a:ext cx="6913562" cy="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02" name="サブタイトル 10"/>
          <p:cNvSpPr>
            <a:spLocks noGrp="1"/>
          </p:cNvSpPr>
          <p:nvPr>
            <p:ph type="subTitle" idx="4294967295"/>
          </p:nvPr>
        </p:nvSpPr>
        <p:spPr>
          <a:xfrm>
            <a:off x="395288" y="2636838"/>
            <a:ext cx="8434387" cy="8286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２つ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の売上アップ！</a:t>
            </a: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新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アットメールシステム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-169863" y="1052513"/>
            <a:ext cx="53911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メール販促機能 →</a:t>
            </a:r>
            <a:endParaRPr lang="ja-JP" altLang="en-US" sz="200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51204" name="Text Box 9"/>
          <p:cNvSpPr txBox="1">
            <a:spLocks noChangeArrowheads="1"/>
          </p:cNvSpPr>
          <p:nvPr/>
        </p:nvSpPr>
        <p:spPr bwMode="auto">
          <a:xfrm>
            <a:off x="4140200" y="1052513"/>
            <a:ext cx="3887788" cy="39687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顧客化で売上アップ！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971550" y="1700213"/>
            <a:ext cx="398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0066"/>
                </a:solidFill>
                <a:latin typeface="HGS明朝E" pitchFamily="18" charset="-128"/>
                <a:ea typeface="HGS明朝E" pitchFamily="18" charset="-128"/>
              </a:rPr>
              <a:t>高品質ホームページ→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140200" y="1719263"/>
            <a:ext cx="3887788" cy="3968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新規集客で売上アップ！</a:t>
            </a:r>
          </a:p>
        </p:txBody>
      </p:sp>
      <p:sp>
        <p:nvSpPr>
          <p:cNvPr id="51207" name="サブタイトル 10"/>
          <p:cNvSpPr>
            <a:spLocks/>
          </p:cNvSpPr>
          <p:nvPr/>
        </p:nvSpPr>
        <p:spPr bwMode="auto">
          <a:xfrm>
            <a:off x="187325" y="3429000"/>
            <a:ext cx="87772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秀作ホームページ集　</a:t>
            </a:r>
            <a:r>
              <a:rPr lang="ja-JP" altLang="en-US" sz="2800">
                <a:latin typeface="HGP明朝E" pitchFamily="18" charset="-128"/>
                <a:ea typeface="HGP明朝E" pitchFamily="18" charset="-128"/>
              </a:rPr>
              <a:t>ｖｏｌ</a:t>
            </a:r>
            <a:r>
              <a:rPr lang="en-US" altLang="ja-JP" sz="2800"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３</a:t>
            </a:r>
          </a:p>
        </p:txBody>
      </p:sp>
      <p:sp>
        <p:nvSpPr>
          <p:cNvPr id="51208" name="コンテンツ プレースホルダ 3"/>
          <p:cNvSpPr txBox="1">
            <a:spLocks/>
          </p:cNvSpPr>
          <p:nvPr/>
        </p:nvSpPr>
        <p:spPr bwMode="auto">
          <a:xfrm>
            <a:off x="1044575" y="4508500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２～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P1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０　モツ料理店･やきとり店・しゃぶしゃぶ店</a:t>
            </a:r>
            <a:endParaRPr lang="en-US" altLang="ja-JP" sz="1400">
              <a:latin typeface="HGP明朝E" pitchFamily="18" charset="-128"/>
              <a:ea typeface="HGP明朝E" pitchFamily="18" charset="-128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09" name="コンテンツ プレースホルダ 3"/>
          <p:cNvSpPr txBox="1">
            <a:spLocks/>
          </p:cNvSpPr>
          <p:nvPr/>
        </p:nvSpPr>
        <p:spPr bwMode="auto">
          <a:xfrm>
            <a:off x="179388" y="4795838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P1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２～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P1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９　焼肉店･居酒屋</a:t>
            </a:r>
            <a:endParaRPr lang="en-US" altLang="ja-JP" sz="1400">
              <a:latin typeface="HGP明朝E" pitchFamily="18" charset="-128"/>
              <a:ea typeface="HGP明朝E" pitchFamily="18" charset="-128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0" name="コンテンツ プレースホルダ 3"/>
          <p:cNvSpPr txBox="1">
            <a:spLocks/>
          </p:cNvSpPr>
          <p:nvPr/>
        </p:nvSpPr>
        <p:spPr bwMode="auto">
          <a:xfrm>
            <a:off x="395288" y="5084763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２０～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３１　うどん店・食堂･定食屋</a:t>
            </a:r>
            <a:endParaRPr lang="en-US" altLang="ja-JP" sz="1400">
              <a:latin typeface="HGP明朝E" pitchFamily="18" charset="-128"/>
              <a:ea typeface="HGP明朝E" pitchFamily="18" charset="-128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1" name="コンテンツ プレースホルダ 3"/>
          <p:cNvSpPr txBox="1">
            <a:spLocks/>
          </p:cNvSpPr>
          <p:nvPr/>
        </p:nvSpPr>
        <p:spPr bwMode="auto">
          <a:xfrm>
            <a:off x="323850" y="5372100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３２～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３７　餃子店・中華料理店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2" name="コンテンツ プレースホルダ 3"/>
          <p:cNvSpPr txBox="1">
            <a:spLocks/>
          </p:cNvSpPr>
          <p:nvPr/>
        </p:nvSpPr>
        <p:spPr bwMode="auto">
          <a:xfrm>
            <a:off x="539750" y="5661025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３８～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５２　農園・観光農園・農業法人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3" name="コンテンツ プレースホルダ 3"/>
          <p:cNvSpPr txBox="1">
            <a:spLocks/>
          </p:cNvSpPr>
          <p:nvPr/>
        </p:nvSpPr>
        <p:spPr bwMode="auto">
          <a:xfrm>
            <a:off x="684213" y="5948363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５３～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６４　スーパー・青果食料品・果物店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1214" name="コンテンツ プレースホルダ 3"/>
          <p:cNvSpPr txBox="1">
            <a:spLocks/>
          </p:cNvSpPr>
          <p:nvPr/>
        </p:nvSpPr>
        <p:spPr bwMode="auto">
          <a:xfrm>
            <a:off x="684213" y="6235700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６５～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７９　衣料・ブランド・雑貨・鞄・占い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gyoumu\Desktop\68660_しゃぶしゃぶたわら屋\しゃぶしゃぶ・すき焼き_258.jpg"/>
          <p:cNvPicPr>
            <a:picLocks noChangeAspect="1" noChangeArrowheads="1"/>
          </p:cNvPicPr>
          <p:nvPr/>
        </p:nvPicPr>
        <p:blipFill>
          <a:blip r:embed="rId2" cstate="print"/>
          <a:srcRect b="66670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04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0422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0423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しゃぶしゃぶ・すき焼きページを表示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042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0425" name="Picture 3" descr="C:\Users\gyoumu\Desktop\68660_しゃぶしゃぶたわら屋\こだわり_258.jpg"/>
          <p:cNvPicPr>
            <a:picLocks noChangeAspect="1" noChangeArrowheads="1"/>
          </p:cNvPicPr>
          <p:nvPr/>
        </p:nvPicPr>
        <p:blipFill>
          <a:blip r:embed="rId5" cstate="print"/>
          <a:srcRect b="66376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4" descr="C:\Users\gyoumu\Desktop\68660_しゃぶしゃぶたわら屋\店内_258.jpg"/>
          <p:cNvPicPr>
            <a:picLocks noChangeAspect="1" noChangeArrowheads="1"/>
          </p:cNvPicPr>
          <p:nvPr/>
        </p:nvPicPr>
        <p:blipFill>
          <a:blip r:embed="rId6" cstate="print"/>
          <a:srcRect b="4908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2" descr="C:\Users\gyoumu\Desktop\68660_しゃぶしゃぶたわら屋\しゃぶしゃぶ・すき焼き_258.jpg"/>
          <p:cNvPicPr>
            <a:picLocks noChangeAspect="1" noChangeArrowheads="1"/>
          </p:cNvPicPr>
          <p:nvPr/>
        </p:nvPicPr>
        <p:blipFill>
          <a:blip r:embed="rId2" cstate="print"/>
          <a:srcRect t="29741" b="39493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3" descr="C:\Users\gyoumu\Desktop\68660_しゃぶしゃぶたわら屋\こだわり_258.jpg"/>
          <p:cNvPicPr>
            <a:picLocks noChangeAspect="1" noChangeArrowheads="1"/>
          </p:cNvPicPr>
          <p:nvPr/>
        </p:nvPicPr>
        <p:blipFill>
          <a:blip r:embed="rId5" cstate="print"/>
          <a:srcRect t="36728" b="32237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4" descr="C:\Users\gyoumu\Desktop\68660_しゃぶしゃぶたわら屋\店内_258.jpg"/>
          <p:cNvPicPr>
            <a:picLocks noChangeAspect="1" noChangeArrowheads="1"/>
          </p:cNvPicPr>
          <p:nvPr/>
        </p:nvPicPr>
        <p:blipFill>
          <a:blip r:embed="rId6" cstate="print"/>
          <a:srcRect t="46999" b="599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gyoumu\Desktop\69910_焼肉酒楽Jyujyu\お肉メニュー_1200.jpg"/>
          <p:cNvPicPr>
            <a:picLocks noChangeAspect="1" noChangeArrowheads="1"/>
          </p:cNvPicPr>
          <p:nvPr/>
        </p:nvPicPr>
        <p:blipFill>
          <a:blip r:embed="rId2" cstate="print"/>
          <a:srcRect b="44769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14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144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1448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その他のメニューページを表示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1449" name="Picture 3" descr="C:\Users\gyoumu\Desktop\69910_焼肉酒楽Jyujyu\その他のメニュー_1200.jpg"/>
          <p:cNvPicPr>
            <a:picLocks noChangeAspect="1" noChangeArrowheads="1"/>
          </p:cNvPicPr>
          <p:nvPr/>
        </p:nvPicPr>
        <p:blipFill>
          <a:blip r:embed="rId5" cstate="print"/>
          <a:srcRect b="52985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4" descr="C:\Users\gyoumu\Desktop\69910_焼肉酒楽Jyujyu\店舗情報_1200.jpg"/>
          <p:cNvPicPr>
            <a:picLocks noChangeAspect="1" noChangeArrowheads="1"/>
          </p:cNvPicPr>
          <p:nvPr/>
        </p:nvPicPr>
        <p:blipFill>
          <a:blip r:embed="rId6" cstate="print"/>
          <a:srcRect b="27258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gyoumu\Desktop\69910_焼肉酒楽Jyujyu\お肉メニュー_480.jpg"/>
          <p:cNvPicPr>
            <a:picLocks noChangeAspect="1" noChangeArrowheads="1"/>
          </p:cNvPicPr>
          <p:nvPr/>
        </p:nvPicPr>
        <p:blipFill>
          <a:blip r:embed="rId2" cstate="print"/>
          <a:srcRect b="7056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24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247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2471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2472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その他のメニューページを表示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2473" name="Picture 2" descr="C:\Users\gyoumu\Desktop\69910_焼肉酒楽Jyujyu\お肉メニュー_480.jpg"/>
          <p:cNvPicPr>
            <a:picLocks noChangeAspect="1" noChangeArrowheads="1"/>
          </p:cNvPicPr>
          <p:nvPr/>
        </p:nvPicPr>
        <p:blipFill>
          <a:blip r:embed="rId2" cstate="print"/>
          <a:srcRect t="34412" b="38420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3" descr="C:\Users\gyoumu\Desktop\69910_焼肉酒楽Jyujyu\その他のメニュー_480.jpg"/>
          <p:cNvPicPr>
            <a:picLocks noChangeAspect="1" noChangeArrowheads="1"/>
          </p:cNvPicPr>
          <p:nvPr/>
        </p:nvPicPr>
        <p:blipFill>
          <a:blip r:embed="rId5" cstate="print"/>
          <a:srcRect b="69112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3" descr="C:\Users\gyoumu\Desktop\69910_焼肉酒楽Jyujyu\その他のメニュー_480.jpg"/>
          <p:cNvPicPr>
            <a:picLocks noChangeAspect="1" noChangeArrowheads="1"/>
          </p:cNvPicPr>
          <p:nvPr/>
        </p:nvPicPr>
        <p:blipFill>
          <a:blip r:embed="rId5" cstate="print"/>
          <a:srcRect t="31183" b="4030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4" descr="C:\Users\gyoumu\Desktop\69910_焼肉酒楽Jyujyu\店舗情報_480.jpg"/>
          <p:cNvPicPr>
            <a:picLocks noChangeAspect="1" noChangeArrowheads="1"/>
          </p:cNvPicPr>
          <p:nvPr/>
        </p:nvPicPr>
        <p:blipFill>
          <a:blip r:embed="rId6" cstate="print"/>
          <a:srcRect b="62550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4" descr="C:\Users\gyoumu\Desktop\69910_焼肉酒楽Jyujyu\店舗情報_480.jpg"/>
          <p:cNvPicPr>
            <a:picLocks noChangeAspect="1" noChangeArrowheads="1"/>
          </p:cNvPicPr>
          <p:nvPr/>
        </p:nvPicPr>
        <p:blipFill>
          <a:blip r:embed="rId6" cstate="print"/>
          <a:srcRect t="32265" b="33163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gyoumu\Desktop\69910_焼肉酒楽Jyujyu\お肉メニュー_258.jpg"/>
          <p:cNvPicPr>
            <a:picLocks noChangeAspect="1" noChangeArrowheads="1"/>
          </p:cNvPicPr>
          <p:nvPr/>
        </p:nvPicPr>
        <p:blipFill>
          <a:blip r:embed="rId2" cstate="print"/>
          <a:srcRect b="74596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34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お肉メニューページを表示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その他のメニューページを表示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3497" name="Picture 2" descr="C:\Users\gyoumu\Desktop\69910_焼肉酒楽Jyujyu\お肉メニュー_258.jpg"/>
          <p:cNvPicPr>
            <a:picLocks noChangeAspect="1" noChangeArrowheads="1"/>
          </p:cNvPicPr>
          <p:nvPr/>
        </p:nvPicPr>
        <p:blipFill>
          <a:blip r:embed="rId2" cstate="print"/>
          <a:srcRect t="25795" b="50758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3" descr="C:\Users\gyoumu\Desktop\69910_焼肉酒楽Jyujyu\その他のメニュー_258.jpg"/>
          <p:cNvPicPr>
            <a:picLocks noChangeAspect="1" noChangeArrowheads="1"/>
          </p:cNvPicPr>
          <p:nvPr/>
        </p:nvPicPr>
        <p:blipFill>
          <a:blip r:embed="rId5" cstate="print"/>
          <a:srcRect b="81087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3" descr="C:\Users\gyoumu\Desktop\69910_焼肉酒楽Jyujyu\その他のメニュー_258.jpg"/>
          <p:cNvPicPr>
            <a:picLocks noChangeAspect="1" noChangeArrowheads="1"/>
          </p:cNvPicPr>
          <p:nvPr/>
        </p:nvPicPr>
        <p:blipFill>
          <a:blip r:embed="rId5" cstate="print"/>
          <a:srcRect t="19786" b="62755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Picture 4" descr="C:\Users\gyoumu\Desktop\69910_焼肉酒楽Jyujyu\店舗情報_258.jpg"/>
          <p:cNvPicPr>
            <a:picLocks noChangeAspect="1" noChangeArrowheads="1"/>
          </p:cNvPicPr>
          <p:nvPr/>
        </p:nvPicPr>
        <p:blipFill>
          <a:blip r:embed="rId6" cstate="print"/>
          <a:srcRect b="6592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4" descr="C:\Users\gyoumu\Desktop\69910_焼肉酒楽Jyujyu\店舗情報_258.jpg"/>
          <p:cNvPicPr>
            <a:picLocks noChangeAspect="1" noChangeArrowheads="1"/>
          </p:cNvPicPr>
          <p:nvPr/>
        </p:nvPicPr>
        <p:blipFill>
          <a:blip r:embed="rId6" cstate="print"/>
          <a:srcRect t="37221" b="3132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19" descr="68217_wpFixpage01_1200.jpg"/>
          <p:cNvPicPr>
            <a:picLocks noChangeAspect="1"/>
          </p:cNvPicPr>
          <p:nvPr/>
        </p:nvPicPr>
        <p:blipFill>
          <a:blip r:embed="rId2" cstate="print"/>
          <a:srcRect b="40533"/>
          <a:stretch>
            <a:fillRect/>
          </a:stretch>
        </p:blipFill>
        <p:spPr bwMode="auto">
          <a:xfrm>
            <a:off x="6111875" y="1325563"/>
            <a:ext cx="2881313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1" descr="68217_wpMenu_1200.jpg"/>
          <p:cNvPicPr>
            <a:picLocks noChangeAspect="1"/>
          </p:cNvPicPr>
          <p:nvPr/>
        </p:nvPicPr>
        <p:blipFill>
          <a:blip r:embed="rId3" cstate="print"/>
          <a:srcRect b="58730"/>
          <a:stretch>
            <a:fillRect/>
          </a:stretch>
        </p:blipFill>
        <p:spPr bwMode="auto">
          <a:xfrm>
            <a:off x="3144838" y="1323975"/>
            <a:ext cx="2879725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2" descr="68217_wpShopinfo_1200.jpg"/>
          <p:cNvPicPr>
            <a:picLocks noChangeAspect="1"/>
          </p:cNvPicPr>
          <p:nvPr/>
        </p:nvPicPr>
        <p:blipFill>
          <a:blip r:embed="rId4" cstate="print"/>
          <a:srcRect b="43333"/>
          <a:stretch>
            <a:fillRect/>
          </a:stretch>
        </p:blipFill>
        <p:spPr bwMode="auto">
          <a:xfrm>
            <a:off x="174625" y="1331913"/>
            <a:ext cx="2881313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5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862013" y="863600"/>
            <a:ext cx="7370762" cy="230188"/>
            <a:chOff x="860947" y="864000"/>
            <a:chExt cx="7371864" cy="230820"/>
          </a:xfrm>
        </p:grpSpPr>
        <p:sp>
          <p:nvSpPr>
            <p:cNvPr id="85002" name="Text Box 11"/>
            <p:cNvSpPr txBox="1">
              <a:spLocks noChangeArrowheads="1"/>
            </p:cNvSpPr>
            <p:nvPr/>
          </p:nvSpPr>
          <p:spPr bwMode="auto">
            <a:xfrm>
              <a:off x="6778592" y="864000"/>
              <a:ext cx="1454219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ご挨拶ページを表示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860947" y="864000"/>
              <a:ext cx="1338806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地酒ページを表示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4" name="Text Box 11"/>
            <p:cNvSpPr txBox="1">
              <a:spLocks noChangeArrowheads="1"/>
            </p:cNvSpPr>
            <p:nvPr/>
          </p:nvSpPr>
          <p:spPr bwMode="auto">
            <a:xfrm>
              <a:off x="3733208" y="864000"/>
              <a:ext cx="1569633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お品書きページを表示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2"/>
          <p:cNvGrpSpPr>
            <a:grpSpLocks/>
          </p:cNvGrpSpPr>
          <p:nvPr/>
        </p:nvGrpSpPr>
        <p:grpSpPr bwMode="auto">
          <a:xfrm>
            <a:off x="255588" y="1331913"/>
            <a:ext cx="8642350" cy="4992687"/>
            <a:chOff x="255588" y="1331913"/>
            <a:chExt cx="8642350" cy="4992687"/>
          </a:xfrm>
        </p:grpSpPr>
        <p:sp>
          <p:nvSpPr>
            <p:cNvPr id="29" name="正方形/長方形 28"/>
            <p:cNvSpPr/>
            <p:nvPr/>
          </p:nvSpPr>
          <p:spPr bwMode="auto">
            <a:xfrm>
              <a:off x="255588" y="1331913"/>
              <a:ext cx="1439862" cy="4679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200" dirty="0">
                  <a:solidFill>
                    <a:prstClr val="white"/>
                  </a:solidFill>
                </a:rPr>
                <a:t>【</a:t>
              </a:r>
              <a:r>
                <a:rPr lang="ja-JP" altLang="en-US" sz="1200" dirty="0">
                  <a:solidFill>
                    <a:prstClr val="white"/>
                  </a:solidFill>
                </a:rPr>
                <a:t>目安</a:t>
              </a:r>
              <a:r>
                <a:rPr lang="en-US" altLang="ja-JP" sz="1200" dirty="0">
                  <a:solidFill>
                    <a:prstClr val="white"/>
                  </a:solidFill>
                </a:rPr>
                <a:t>】</a:t>
              </a: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高さ　</a:t>
              </a:r>
              <a:r>
                <a:rPr lang="en-US" altLang="ja-JP" sz="1200" dirty="0">
                  <a:solidFill>
                    <a:prstClr val="white"/>
                  </a:solidFill>
                </a:rPr>
                <a:t>13.0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幅　　 </a:t>
              </a:r>
              <a:r>
                <a:rPr lang="en-US" altLang="ja-JP" sz="1200" dirty="0">
                  <a:solidFill>
                    <a:prstClr val="white"/>
                  </a:solidFill>
                </a:rPr>
                <a:t>4.0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縦位置　</a:t>
              </a:r>
              <a:r>
                <a:rPr lang="en-US" altLang="ja-JP" sz="1200" dirty="0">
                  <a:solidFill>
                    <a:prstClr val="white"/>
                  </a:solidFill>
                </a:rPr>
                <a:t>3.7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（左上隅）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ja-JP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5" name="正方形/長方形 34"/>
            <p:cNvSpPr/>
            <p:nvPr/>
          </p:nvSpPr>
          <p:spPr bwMode="auto">
            <a:xfrm>
              <a:off x="3217863" y="1331913"/>
              <a:ext cx="1439862" cy="4679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正方形/長方形 38"/>
            <p:cNvSpPr/>
            <p:nvPr/>
          </p:nvSpPr>
          <p:spPr bwMode="auto">
            <a:xfrm>
              <a:off x="6215063" y="1331913"/>
              <a:ext cx="1439862" cy="46799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 bwMode="auto">
            <a:xfrm>
              <a:off x="1498600" y="2005013"/>
              <a:ext cx="1439863" cy="43195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200" dirty="0">
                  <a:solidFill>
                    <a:prstClr val="white"/>
                  </a:solidFill>
                </a:rPr>
                <a:t>【</a:t>
              </a:r>
              <a:r>
                <a:rPr lang="ja-JP" altLang="en-US" sz="1200" dirty="0">
                  <a:solidFill>
                    <a:prstClr val="white"/>
                  </a:solidFill>
                </a:rPr>
                <a:t>目安</a:t>
              </a:r>
              <a:r>
                <a:rPr lang="en-US" altLang="ja-JP" sz="1200" dirty="0">
                  <a:solidFill>
                    <a:prstClr val="white"/>
                  </a:solidFill>
                </a:rPr>
                <a:t>】</a:t>
              </a: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高さ　</a:t>
              </a:r>
              <a:r>
                <a:rPr lang="en-US" altLang="ja-JP" sz="1200" dirty="0">
                  <a:solidFill>
                    <a:prstClr val="white"/>
                  </a:solidFill>
                </a:rPr>
                <a:t>12.0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幅　　 </a:t>
              </a:r>
              <a:r>
                <a:rPr lang="en-US" altLang="ja-JP" sz="1200" dirty="0">
                  <a:solidFill>
                    <a:prstClr val="white"/>
                  </a:solidFill>
                </a:rPr>
                <a:t>4.0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縦位置　</a:t>
              </a:r>
              <a:r>
                <a:rPr lang="en-US" altLang="ja-JP" sz="1200" dirty="0">
                  <a:solidFill>
                    <a:prstClr val="white"/>
                  </a:solidFill>
                </a:rPr>
                <a:t>3.7 </a:t>
              </a:r>
              <a:r>
                <a:rPr lang="ja-JP" altLang="en-US" sz="1200" dirty="0">
                  <a:solidFill>
                    <a:prstClr val="white"/>
                  </a:solidFill>
                </a:rPr>
                <a:t>㎝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sz="1200" dirty="0">
                  <a:solidFill>
                    <a:prstClr val="white"/>
                  </a:solidFill>
                </a:rPr>
                <a:t>（左上隅）</a:t>
              </a:r>
              <a:endParaRPr lang="en-US" altLang="ja-JP" sz="1200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ja-JP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 bwMode="auto">
            <a:xfrm>
              <a:off x="4475163" y="2005013"/>
              <a:ext cx="1439862" cy="43195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 bwMode="auto">
            <a:xfrm>
              <a:off x="7458075" y="2005013"/>
              <a:ext cx="1439863" cy="43195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0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4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ご挨拶ページを表示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862013" y="863600"/>
            <a:ext cx="133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地酒ページを表示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お品書きページを表示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86025" name="図 25" descr="68217_wpFixpage01_480.jpg"/>
          <p:cNvPicPr>
            <a:picLocks noChangeAspect="1"/>
          </p:cNvPicPr>
          <p:nvPr/>
        </p:nvPicPr>
        <p:blipFill>
          <a:blip r:embed="rId4" cstate="print"/>
          <a:srcRect b="67896"/>
          <a:stretch>
            <a:fillRect/>
          </a:stretch>
        </p:blipFill>
        <p:spPr bwMode="auto">
          <a:xfrm>
            <a:off x="6215063" y="1319213"/>
            <a:ext cx="1439862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図 27" descr="68217_wpMenu_480.jpg"/>
          <p:cNvPicPr>
            <a:picLocks noChangeAspect="1"/>
          </p:cNvPicPr>
          <p:nvPr/>
        </p:nvPicPr>
        <p:blipFill>
          <a:blip r:embed="rId5" cstate="print"/>
          <a:srcRect b="79111"/>
          <a:stretch>
            <a:fillRect/>
          </a:stretch>
        </p:blipFill>
        <p:spPr bwMode="auto">
          <a:xfrm>
            <a:off x="3219450" y="1311275"/>
            <a:ext cx="143986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図 29" descr="68217_wpShopinfo_480.jpg"/>
          <p:cNvPicPr>
            <a:picLocks noChangeAspect="1"/>
          </p:cNvPicPr>
          <p:nvPr/>
        </p:nvPicPr>
        <p:blipFill>
          <a:blip r:embed="rId6" cstate="print"/>
          <a:srcRect b="77383"/>
          <a:stretch>
            <a:fillRect/>
          </a:stretch>
        </p:blipFill>
        <p:spPr bwMode="auto">
          <a:xfrm>
            <a:off x="255588" y="1319213"/>
            <a:ext cx="1439862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図 30" descr="68217_wpShopinfo_480.jpg"/>
          <p:cNvPicPr>
            <a:picLocks noChangeAspect="1"/>
          </p:cNvPicPr>
          <p:nvPr/>
        </p:nvPicPr>
        <p:blipFill>
          <a:blip r:embed="rId7" cstate="print"/>
          <a:srcRect t="22350" b="56810"/>
          <a:stretch>
            <a:fillRect/>
          </a:stretch>
        </p:blipFill>
        <p:spPr bwMode="auto">
          <a:xfrm>
            <a:off x="1498600" y="2005013"/>
            <a:ext cx="143986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図 31" descr="68217_wpMenu_480.jpg"/>
          <p:cNvPicPr>
            <a:picLocks noChangeAspect="1"/>
          </p:cNvPicPr>
          <p:nvPr/>
        </p:nvPicPr>
        <p:blipFill>
          <a:blip r:embed="rId5" cstate="print"/>
          <a:srcRect t="21928" b="58893"/>
          <a:stretch>
            <a:fillRect/>
          </a:stretch>
        </p:blipFill>
        <p:spPr bwMode="auto">
          <a:xfrm>
            <a:off x="4487863" y="2005013"/>
            <a:ext cx="143986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図 32" descr="68217_wpFixpage01_480.jpg"/>
          <p:cNvPicPr>
            <a:picLocks noChangeAspect="1"/>
          </p:cNvPicPr>
          <p:nvPr/>
        </p:nvPicPr>
        <p:blipFill>
          <a:blip r:embed="rId4" cstate="print"/>
          <a:srcRect t="33580" b="36887"/>
          <a:stretch>
            <a:fillRect/>
          </a:stretch>
        </p:blipFill>
        <p:spPr bwMode="auto">
          <a:xfrm>
            <a:off x="7483475" y="1987550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24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</a:t>
            </a: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8" descr="68217_wpFixpage01_258.jpg"/>
          <p:cNvPicPr>
            <a:picLocks noChangeAspect="1"/>
          </p:cNvPicPr>
          <p:nvPr/>
        </p:nvPicPr>
        <p:blipFill>
          <a:blip r:embed="rId2" cstate="print"/>
          <a:srcRect b="56792"/>
          <a:stretch>
            <a:fillRect/>
          </a:stretch>
        </p:blipFill>
        <p:spPr bwMode="auto">
          <a:xfrm>
            <a:off x="6210300" y="1333500"/>
            <a:ext cx="1439863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9" descr="68217_wpMenu_258.jpg"/>
          <p:cNvPicPr>
            <a:picLocks noChangeAspect="1"/>
          </p:cNvPicPr>
          <p:nvPr/>
        </p:nvPicPr>
        <p:blipFill>
          <a:blip r:embed="rId3" cstate="print"/>
          <a:srcRect b="62898"/>
          <a:stretch>
            <a:fillRect/>
          </a:stretch>
        </p:blipFill>
        <p:spPr bwMode="auto">
          <a:xfrm>
            <a:off x="3217863" y="1319213"/>
            <a:ext cx="1439862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30" descr="68217_wpShopinfo_258.jpg"/>
          <p:cNvPicPr>
            <a:picLocks noChangeAspect="1"/>
          </p:cNvPicPr>
          <p:nvPr/>
        </p:nvPicPr>
        <p:blipFill>
          <a:blip r:embed="rId4" cstate="print"/>
          <a:srcRect b="68951"/>
          <a:stretch>
            <a:fillRect/>
          </a:stretch>
        </p:blipFill>
        <p:spPr bwMode="auto">
          <a:xfrm>
            <a:off x="257175" y="1319213"/>
            <a:ext cx="1439863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34" descr="68217_wpShopinfo_258.jpg"/>
          <p:cNvPicPr>
            <a:picLocks noChangeAspect="1"/>
          </p:cNvPicPr>
          <p:nvPr/>
        </p:nvPicPr>
        <p:blipFill>
          <a:blip r:embed="rId4" cstate="print"/>
          <a:srcRect t="30396" b="41081"/>
          <a:stretch>
            <a:fillRect/>
          </a:stretch>
        </p:blipFill>
        <p:spPr bwMode="auto">
          <a:xfrm>
            <a:off x="1517650" y="1987550"/>
            <a:ext cx="143986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35" descr="68217_wpMenu_258.jpg"/>
          <p:cNvPicPr>
            <a:picLocks noChangeAspect="1"/>
          </p:cNvPicPr>
          <p:nvPr/>
        </p:nvPicPr>
        <p:blipFill>
          <a:blip r:embed="rId3" cstate="print"/>
          <a:srcRect t="39148" b="26781"/>
          <a:stretch>
            <a:fillRect/>
          </a:stretch>
        </p:blipFill>
        <p:spPr bwMode="auto">
          <a:xfrm>
            <a:off x="4505325" y="1995488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36" descr="68217_wpFixpage01_258.jpg"/>
          <p:cNvPicPr>
            <a:picLocks noChangeAspect="1"/>
          </p:cNvPicPr>
          <p:nvPr/>
        </p:nvPicPr>
        <p:blipFill>
          <a:blip r:embed="rId2" cstate="print"/>
          <a:srcRect t="28059" b="31750"/>
          <a:stretch>
            <a:fillRect/>
          </a:stretch>
        </p:blipFill>
        <p:spPr bwMode="auto">
          <a:xfrm>
            <a:off x="7470775" y="1995488"/>
            <a:ext cx="1439863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9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ご挨拶ページを表示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862013" y="863600"/>
            <a:ext cx="133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地酒ページを表示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お品書きページを表示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（ブラック）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行書体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7" descr="G:\画面キャプチャ\67870よろずや\PC_海鮮居食屋　よろづや　寅一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336675"/>
            <a:ext cx="2879725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18" descr="G:\画面キャプチャ\67870よろずや\PC_お酒・ご宴会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488" y="1308100"/>
            <a:ext cx="28797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9" descr="G:\画面キャプチャ\67870よろずや\PC_御品書き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050" y="1308100"/>
            <a:ext cx="2879725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7597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67593" name="Text Box 11"/>
          <p:cNvSpPr txBox="1">
            <a:spLocks noChangeArrowheads="1"/>
          </p:cNvSpPr>
          <p:nvPr/>
        </p:nvSpPr>
        <p:spPr bwMode="auto">
          <a:xfrm>
            <a:off x="6721901" y="863600"/>
            <a:ext cx="1569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4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3618854" y="863600"/>
            <a:ext cx="180043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お酒・ご宴会ページを表示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9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0" descr="G:\画面キャプチャ\67870よろずや\スマホ\スマホ_海鮮居食屋　よろづや　寅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1317625"/>
            <a:ext cx="143986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1" descr="G:\画面キャプチャ\67870よろずや\スマホ\スマホ_御品書き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319213"/>
            <a:ext cx="1439862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2" descr="G:\画面キャプチャ\67870よろずや\スマホ\お酒・宴会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925" y="1319213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20" descr="G:\画面キャプチャ\67870よろずや\スマホ\スマホ_海鮮居食屋　よろづや　寅一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9238" y="20052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22" descr="G:\画面キャプチャ\67870よろずや\スマホ\お酒・宴会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8813" y="20052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21" descr="G:\画面キャプチャ\67870よろずや\スマホ\スマホ_御品書き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2005200"/>
            <a:ext cx="1439863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8624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68620" name="Text Box 11"/>
          <p:cNvSpPr txBox="1">
            <a:spLocks noChangeArrowheads="1"/>
          </p:cNvSpPr>
          <p:nvPr/>
        </p:nvSpPr>
        <p:spPr bwMode="auto">
          <a:xfrm>
            <a:off x="6721901" y="863600"/>
            <a:ext cx="1569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21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22" name="Text Box 11"/>
          <p:cNvSpPr txBox="1">
            <a:spLocks noChangeArrowheads="1"/>
          </p:cNvSpPr>
          <p:nvPr/>
        </p:nvSpPr>
        <p:spPr bwMode="auto">
          <a:xfrm>
            <a:off x="3618854" y="863600"/>
            <a:ext cx="180043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お酒・ご宴会ページを表示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2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1" descr="G:\画面キャプチャ\67870よろずや\3G\御品書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3950" y="1319213"/>
            <a:ext cx="1439863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2" descr="G:\画面キャプチャ\67870よろずや\3G\お酒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913" y="1330325"/>
            <a:ext cx="1439862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3" descr="G:\画面キャプチャ\67870よろずや\3G\海鮮居食屋　よろづや　寅一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1319213"/>
            <a:ext cx="143986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21" descr="G:\画面キャプチャ\67870よろずや\3G\御品書き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1250" y="2005200"/>
            <a:ext cx="1439863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23" descr="G:\画面キャプチャ\67870よろずや\3G\海鮮居食屋　よろづや　寅一TO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2888" y="2005200"/>
            <a:ext cx="1439862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22" descr="G:\画面キャプチャ\67870よろずや\3G\お酒.jpg"/>
          <p:cNvPicPr>
            <a:picLocks noChangeAspect="1" noChangeArrowheads="1"/>
          </p:cNvPicPr>
          <p:nvPr/>
        </p:nvPicPr>
        <p:blipFill>
          <a:blip r:embed="rId7" cstate="print"/>
          <a:srcRect b="-23"/>
          <a:stretch>
            <a:fillRect/>
          </a:stretch>
        </p:blipFill>
        <p:spPr bwMode="auto">
          <a:xfrm>
            <a:off x="4462463" y="2005200"/>
            <a:ext cx="144145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9648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69644" name="Text Box 11"/>
          <p:cNvSpPr txBox="1">
            <a:spLocks noChangeArrowheads="1"/>
          </p:cNvSpPr>
          <p:nvPr/>
        </p:nvSpPr>
        <p:spPr bwMode="auto">
          <a:xfrm>
            <a:off x="6721901" y="863600"/>
            <a:ext cx="1569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御品書きページを表示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45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46" name="Text Box 11"/>
          <p:cNvSpPr txBox="1">
            <a:spLocks noChangeArrowheads="1"/>
          </p:cNvSpPr>
          <p:nvPr/>
        </p:nvSpPr>
        <p:spPr bwMode="auto">
          <a:xfrm>
            <a:off x="3618854" y="863600"/>
            <a:ext cx="180043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お酒・ご宴会ページを表示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5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gyoumu\Desktop\308285_もつ処 堂平\もつ処　堂平_1200.jpg"/>
          <p:cNvPicPr>
            <a:picLocks noChangeAspect="1" noChangeArrowheads="1"/>
          </p:cNvPicPr>
          <p:nvPr/>
        </p:nvPicPr>
        <p:blipFill>
          <a:blip r:embed="rId2" cstate="print"/>
          <a:srcRect b="42233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222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居酒屋（モツ鍋）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223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もつ処　堂平ページを表示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223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2233" name="Picture 3" descr="C:\Users\gyoumu\Desktop\308285_もつ処 堂平\お品書き_1200.jpg"/>
          <p:cNvPicPr>
            <a:picLocks noChangeAspect="1" noChangeArrowheads="1"/>
          </p:cNvPicPr>
          <p:nvPr/>
        </p:nvPicPr>
        <p:blipFill>
          <a:blip r:embed="rId5" cstate="print"/>
          <a:srcRect b="5571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4" descr="C:\Users\gyoumu\Desktop\308285_もつ処 堂平\最新情報_1200.jpg"/>
          <p:cNvPicPr>
            <a:picLocks noChangeAspect="1" noChangeArrowheads="1"/>
          </p:cNvPicPr>
          <p:nvPr/>
        </p:nvPicPr>
        <p:blipFill>
          <a:blip r:embed="rId6" cstate="print"/>
          <a:srcRect b="55486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Users\gyoumu\Desktop\70002_神戸麺人匠三代目　だん吉\お昼のお品書き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06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会員登録・お問合わせページを表示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2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3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夜のお品書きページを表示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0664" name="Picture 3" descr="C:\Users\gyoumu\Desktop\70002_神戸麺人匠三代目　だん吉\夜のお品書き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4" descr="C:\Users\gyoumu\Desktop\70002_神戸麺人匠三代目　だん吉\会員登録・お問合わせ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（グレー）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C:\Users\gyoumu\Desktop\70002_神戸麺人匠三代目　だん吉\お昼のお品書き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12863"/>
            <a:ext cx="14414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16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1686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会員登録・お問合わせページを表示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87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8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夜のお品書きページを表示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1689" name="Picture 2" descr="C:\Users\gyoumu\Desktop\70002_神戸麺人匠三代目　だん吉\お昼のお品書き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3" descr="C:\Users\gyoumu\Desktop\70002_神戸麺人匠三代目　だん吉\夜のお品書き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1" name="Picture 3" descr="C:\Users\gyoumu\Desktop\70002_神戸麺人匠三代目　だん吉\夜のお品書き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4" descr="C:\Users\gyoumu\Desktop\70002_神戸麺人匠三代目　だん吉\会員登録・お問合わせ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3" name="Picture 4" descr="C:\Users\gyoumu\Desktop\70002_神戸麺人匠三代目　だん吉\会員登録・お問合わせ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（グレー）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C:\Users\gyoumu\Desktop\70002_神戸麺人匠三代目　だん吉\お昼のお品書き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27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2710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会員登録・お問合わせページを表示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お昼のお品書きページを表示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2712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夜のお品書きページを表示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2713" name="Picture 5" descr="C:\Users\gyoumu\Desktop\70002_神戸麺人匠三代目　だん吉\お昼のお品書き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6" descr="C:\Users\gyoumu\Desktop\70002_神戸麺人匠三代目　だん吉\夜のお品書き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5" name="Picture 6" descr="C:\Users\gyoumu\Desktop\70002_神戸麺人匠三代目　だん吉\夜のお品書き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7" descr="C:\Users\gyoumu\Desktop\70002_神戸麺人匠三代目　だん吉\会員登録・お問合わせ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7" descr="C:\Users\gyoumu\Desktop\70002_神戸麺人匠三代目　だん吉\会員登録・お問合わせ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3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（グレー）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gyoumu\Desktop\67143_和彩食堂 あけぼの\お品書き 其の弐_1200.jpg"/>
          <p:cNvPicPr>
            <a:picLocks noChangeAspect="1" noChangeArrowheads="1"/>
          </p:cNvPicPr>
          <p:nvPr/>
        </p:nvPicPr>
        <p:blipFill>
          <a:blip r:embed="rId2" cstate="print"/>
          <a:srcRect b="42046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373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3734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料理長・店舗紹介ページを表示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3735" name="Text Box 11"/>
          <p:cNvSpPr txBox="1">
            <a:spLocks noChangeArrowheads="1"/>
          </p:cNvSpPr>
          <p:nvPr/>
        </p:nvSpPr>
        <p:spPr bwMode="auto">
          <a:xfrm>
            <a:off x="560388" y="863600"/>
            <a:ext cx="19415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3548063" y="863600"/>
            <a:ext cx="19415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其の参ページを表示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3737" name="Picture 3" descr="C:\Users\gyoumu\Desktop\67143_和彩食堂 あけぼの\お品書き 其の参_1200.jpg"/>
          <p:cNvPicPr>
            <a:picLocks noChangeAspect="1" noChangeArrowheads="1"/>
          </p:cNvPicPr>
          <p:nvPr/>
        </p:nvPicPr>
        <p:blipFill>
          <a:blip r:embed="rId5" cstate="print"/>
          <a:srcRect b="42044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4" descr="C:\Users\gyoumu\Desktop\67143_和彩食堂 あけぼの\料理長・店舗紹介_1200.jpg"/>
          <p:cNvPicPr>
            <a:picLocks noChangeAspect="1" noChangeArrowheads="1"/>
          </p:cNvPicPr>
          <p:nvPr/>
        </p:nvPicPr>
        <p:blipFill>
          <a:blip r:embed="rId6" cstate="print"/>
          <a:srcRect b="60472"/>
          <a:stretch>
            <a:fillRect/>
          </a:stretch>
        </p:blipFill>
        <p:spPr bwMode="auto">
          <a:xfrm>
            <a:off x="6119813" y="1331913"/>
            <a:ext cx="28797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gyoumu\Desktop\67143_和彩食堂 あけぼの\お品書き 其の弐_480.jpg"/>
          <p:cNvPicPr>
            <a:picLocks noChangeAspect="1" noChangeArrowheads="1"/>
          </p:cNvPicPr>
          <p:nvPr/>
        </p:nvPicPr>
        <p:blipFill>
          <a:blip r:embed="rId2" cstate="print"/>
          <a:srcRect b="74474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475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4758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料理長・店舗紹介ページを表示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4759" name="Text Box 11"/>
          <p:cNvSpPr txBox="1">
            <a:spLocks noChangeArrowheads="1"/>
          </p:cNvSpPr>
          <p:nvPr/>
        </p:nvSpPr>
        <p:spPr bwMode="auto">
          <a:xfrm>
            <a:off x="558800" y="863600"/>
            <a:ext cx="19431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4760" name="Text Box 11"/>
          <p:cNvSpPr txBox="1">
            <a:spLocks noChangeArrowheads="1"/>
          </p:cNvSpPr>
          <p:nvPr/>
        </p:nvSpPr>
        <p:spPr bwMode="auto">
          <a:xfrm>
            <a:off x="3546475" y="863600"/>
            <a:ext cx="19431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其の参ページを表示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4761" name="Picture 2" descr="C:\Users\gyoumu\Desktop\67143_和彩食堂 あけぼの\お品書き 其の弐_480.jpg"/>
          <p:cNvPicPr>
            <a:picLocks noChangeAspect="1" noChangeArrowheads="1"/>
          </p:cNvPicPr>
          <p:nvPr/>
        </p:nvPicPr>
        <p:blipFill>
          <a:blip r:embed="rId5" cstate="print"/>
          <a:srcRect t="25526" b="50909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3" descr="C:\Users\gyoumu\Desktop\67143_和彩食堂 あけぼの\お品書き 其の参_480.jpg"/>
          <p:cNvPicPr>
            <a:picLocks noChangeAspect="1" noChangeArrowheads="1"/>
          </p:cNvPicPr>
          <p:nvPr/>
        </p:nvPicPr>
        <p:blipFill>
          <a:blip r:embed="rId6" cstate="print"/>
          <a:srcRect b="73100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3" descr="C:\Users\gyoumu\Desktop\67143_和彩食堂 あけぼの\お品書き 其の参_480.jpg"/>
          <p:cNvPicPr>
            <a:picLocks noChangeAspect="1" noChangeArrowheads="1"/>
          </p:cNvPicPr>
          <p:nvPr/>
        </p:nvPicPr>
        <p:blipFill>
          <a:blip r:embed="rId6" cstate="print"/>
          <a:srcRect t="27313" b="4785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4" descr="C:\Users\gyoumu\Desktop\67143_和彩食堂 あけぼの\料理長・店舗紹介_480.jpg"/>
          <p:cNvPicPr>
            <a:picLocks noChangeAspect="1" noChangeArrowheads="1"/>
          </p:cNvPicPr>
          <p:nvPr/>
        </p:nvPicPr>
        <p:blipFill>
          <a:blip r:embed="rId7" cstate="print"/>
          <a:srcRect b="74113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5" name="Picture 4" descr="C:\Users\gyoumu\Desktop\67143_和彩食堂 あけぼの\料理長・店舗紹介_480.jpg"/>
          <p:cNvPicPr>
            <a:picLocks noChangeAspect="1" noChangeArrowheads="1"/>
          </p:cNvPicPr>
          <p:nvPr/>
        </p:nvPicPr>
        <p:blipFill>
          <a:blip r:embed="rId8" cstate="print"/>
          <a:srcRect t="27480" b="48619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Users\gyoumu\Desktop\67143_和彩食堂 あけぼの\お品書き 其の弐_258.jpg"/>
          <p:cNvPicPr>
            <a:picLocks noChangeAspect="1" noChangeArrowheads="1"/>
          </p:cNvPicPr>
          <p:nvPr/>
        </p:nvPicPr>
        <p:blipFill>
          <a:blip r:embed="rId2" cstate="print"/>
          <a:srcRect b="68199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57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5782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料理長・店舗紹介ページを表示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5783" name="Text Box 11"/>
          <p:cNvSpPr txBox="1">
            <a:spLocks noChangeArrowheads="1"/>
          </p:cNvSpPr>
          <p:nvPr/>
        </p:nvSpPr>
        <p:spPr bwMode="auto">
          <a:xfrm>
            <a:off x="558800" y="863600"/>
            <a:ext cx="194151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5784" name="Text Box 11"/>
          <p:cNvSpPr txBox="1">
            <a:spLocks noChangeArrowheads="1"/>
          </p:cNvSpPr>
          <p:nvPr/>
        </p:nvSpPr>
        <p:spPr bwMode="auto">
          <a:xfrm>
            <a:off x="3548063" y="863600"/>
            <a:ext cx="19415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 其の参ページを表示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5785" name="Picture 2" descr="C:\Users\gyoumu\Desktop\67143_和彩食堂 あけぼの\お品書き 其の弐_258.jpg"/>
          <p:cNvPicPr>
            <a:picLocks noChangeAspect="1" noChangeArrowheads="1"/>
          </p:cNvPicPr>
          <p:nvPr/>
        </p:nvPicPr>
        <p:blipFill>
          <a:blip r:embed="rId2" cstate="print"/>
          <a:srcRect t="30823" b="39838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3" descr="C:\Users\gyoumu\Desktop\67143_和彩食堂 あけぼの\お品書き 其の参_258.jpg"/>
          <p:cNvPicPr>
            <a:picLocks noChangeAspect="1" noChangeArrowheads="1"/>
          </p:cNvPicPr>
          <p:nvPr/>
        </p:nvPicPr>
        <p:blipFill>
          <a:blip r:embed="rId5" cstate="print"/>
          <a:srcRect b="63948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Picture 3" descr="C:\Users\gyoumu\Desktop\67143_和彩食堂 あけぼの\お品書き 其の参_258.jpg"/>
          <p:cNvPicPr>
            <a:picLocks noChangeAspect="1" noChangeArrowheads="1"/>
          </p:cNvPicPr>
          <p:nvPr/>
        </p:nvPicPr>
        <p:blipFill>
          <a:blip r:embed="rId5" cstate="print"/>
          <a:srcRect t="33279" b="3344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4" descr="C:\Users\gyoumu\Desktop\67143_和彩食堂 あけぼの\料理長・店舗紹介_258.jpg"/>
          <p:cNvPicPr>
            <a:picLocks noChangeAspect="1" noChangeArrowheads="1"/>
          </p:cNvPicPr>
          <p:nvPr/>
        </p:nvPicPr>
        <p:blipFill>
          <a:blip r:embed="rId6" cstate="print"/>
          <a:srcRect b="79996"/>
          <a:stretch>
            <a:fillRect/>
          </a:stretch>
        </p:blipFill>
        <p:spPr bwMode="auto">
          <a:xfrm>
            <a:off x="6227763" y="1341438"/>
            <a:ext cx="1439862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Picture 4" descr="C:\Users\gyoumu\Desktop\67143_和彩食堂 あけぼの\料理長・店舗紹介_258.jpg"/>
          <p:cNvPicPr>
            <a:picLocks noChangeAspect="1" noChangeArrowheads="1"/>
          </p:cNvPicPr>
          <p:nvPr/>
        </p:nvPicPr>
        <p:blipFill>
          <a:blip r:embed="rId6" cstate="print"/>
          <a:srcRect t="21570" b="59943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C:\Users\gyoumu\Desktop\68451_花見茶屋\定番商品_1200.jpg"/>
          <p:cNvPicPr>
            <a:picLocks noChangeAspect="1" noChangeArrowheads="1"/>
          </p:cNvPicPr>
          <p:nvPr/>
        </p:nvPicPr>
        <p:blipFill>
          <a:blip r:embed="rId2" cstate="print"/>
          <a:srcRect b="49814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68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6805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6806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6807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限定・予約ページを表示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6808" name="Picture 3" descr="C:\Users\gyoumu\Desktop\68451_花見茶屋\限定・予約商品_1200.jpg"/>
          <p:cNvPicPr>
            <a:picLocks noChangeAspect="1" noChangeArrowheads="1"/>
          </p:cNvPicPr>
          <p:nvPr/>
        </p:nvPicPr>
        <p:blipFill>
          <a:blip r:embed="rId5" cstate="print"/>
          <a:srcRect b="45065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4" descr="C:\Users\gyoumu\Desktop\68451_花見茶屋\最新情報_1200.jpg"/>
          <p:cNvPicPr>
            <a:picLocks noChangeAspect="1" noChangeArrowheads="1"/>
          </p:cNvPicPr>
          <p:nvPr/>
        </p:nvPicPr>
        <p:blipFill>
          <a:blip r:embed="rId6" cstate="print"/>
          <a:srcRect b="49385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Users\gyoumu\Desktop\68451_花見茶屋\定番商品_480.jpg"/>
          <p:cNvPicPr>
            <a:picLocks noChangeAspect="1" noChangeArrowheads="1"/>
          </p:cNvPicPr>
          <p:nvPr/>
        </p:nvPicPr>
        <p:blipFill>
          <a:blip r:embed="rId2" cstate="print"/>
          <a:srcRect b="80553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78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783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限定・予約ページを表示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7833" name="Picture 2" descr="C:\Users\gyoumu\Desktop\68451_花見茶屋\定番商品_480.jpg"/>
          <p:cNvPicPr>
            <a:picLocks noChangeAspect="1" noChangeArrowheads="1"/>
          </p:cNvPicPr>
          <p:nvPr/>
        </p:nvPicPr>
        <p:blipFill>
          <a:blip r:embed="rId5" cstate="print"/>
          <a:srcRect t="21541" b="60506"/>
          <a:stretch>
            <a:fillRect/>
          </a:stretch>
        </p:blipFill>
        <p:spPr bwMode="auto">
          <a:xfrm>
            <a:off x="1511300" y="2133600"/>
            <a:ext cx="1441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3" descr="C:\Users\gyoumu\Desktop\68451_花見茶屋\限定・予約商品_480.jpg"/>
          <p:cNvPicPr>
            <a:picLocks noChangeAspect="1" noChangeArrowheads="1"/>
          </p:cNvPicPr>
          <p:nvPr/>
        </p:nvPicPr>
        <p:blipFill>
          <a:blip r:embed="rId6" cstate="print"/>
          <a:srcRect b="78693"/>
          <a:stretch>
            <a:fillRect/>
          </a:stretch>
        </p:blipFill>
        <p:spPr bwMode="auto">
          <a:xfrm>
            <a:off x="3240088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3" descr="C:\Users\gyoumu\Desktop\68451_花見茶屋\限定・予約商品_480.jpg"/>
          <p:cNvPicPr>
            <a:picLocks noChangeAspect="1" noChangeArrowheads="1"/>
          </p:cNvPicPr>
          <p:nvPr/>
        </p:nvPicPr>
        <p:blipFill>
          <a:blip r:embed="rId7" cstate="print"/>
          <a:srcRect t="20325" b="60014"/>
          <a:stretch>
            <a:fillRect/>
          </a:stretch>
        </p:blipFill>
        <p:spPr bwMode="auto">
          <a:xfrm>
            <a:off x="4427538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4" descr="C:\Users\gyoumu\Desktop\68451_花見茶屋\最新情報_480.jpg"/>
          <p:cNvPicPr>
            <a:picLocks noChangeAspect="1" noChangeArrowheads="1"/>
          </p:cNvPicPr>
          <p:nvPr/>
        </p:nvPicPr>
        <p:blipFill>
          <a:blip r:embed="rId8" cstate="print"/>
          <a:srcRect b="71092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4" descr="C:\Users\gyoumu\Desktop\68451_花見茶屋\最新情報_480.jpg"/>
          <p:cNvPicPr>
            <a:picLocks noChangeAspect="1" noChangeArrowheads="1"/>
          </p:cNvPicPr>
          <p:nvPr/>
        </p:nvPicPr>
        <p:blipFill>
          <a:blip r:embed="rId8" cstate="print"/>
          <a:srcRect t="26685" b="4662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C:\Users\gyoumu\Desktop\68451_花見茶屋\定番商品_258.jpg"/>
          <p:cNvPicPr>
            <a:picLocks noChangeAspect="1" noChangeArrowheads="1"/>
          </p:cNvPicPr>
          <p:nvPr/>
        </p:nvPicPr>
        <p:blipFill>
          <a:blip r:embed="rId2" cstate="print"/>
          <a:srcRect b="76385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88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7885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8855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8856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限定・予約ページを表示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8857" name="Picture 2" descr="C:\Users\gyoumu\Desktop\68451_花見茶屋\定番商品_258.jpg"/>
          <p:cNvPicPr>
            <a:picLocks noChangeAspect="1" noChangeArrowheads="1"/>
          </p:cNvPicPr>
          <p:nvPr/>
        </p:nvPicPr>
        <p:blipFill>
          <a:blip r:embed="rId2" cstate="print"/>
          <a:srcRect t="22888" b="55302"/>
          <a:stretch>
            <a:fillRect/>
          </a:stretch>
        </p:blipFill>
        <p:spPr bwMode="auto">
          <a:xfrm>
            <a:off x="1511300" y="2133600"/>
            <a:ext cx="1441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3" descr="C:\Users\gyoumu\Desktop\68451_花見茶屋\限定・予約商品_258.jpg"/>
          <p:cNvPicPr>
            <a:picLocks noChangeAspect="1" noChangeArrowheads="1"/>
          </p:cNvPicPr>
          <p:nvPr/>
        </p:nvPicPr>
        <p:blipFill>
          <a:blip r:embed="rId5" cstate="print"/>
          <a:srcRect b="72935"/>
          <a:stretch>
            <a:fillRect/>
          </a:stretch>
        </p:blipFill>
        <p:spPr bwMode="auto">
          <a:xfrm>
            <a:off x="3203575" y="1338263"/>
            <a:ext cx="143986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3" descr="C:\Users\gyoumu\Desktop\68451_花見茶屋\限定・予約商品_258.jpg"/>
          <p:cNvPicPr>
            <a:picLocks noChangeAspect="1" noChangeArrowheads="1"/>
          </p:cNvPicPr>
          <p:nvPr/>
        </p:nvPicPr>
        <p:blipFill>
          <a:blip r:embed="rId5" cstate="print"/>
          <a:srcRect t="27884" b="47147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4" descr="C:\Users\gyoumu\Desktop\68451_花見茶屋\最新情報_258.jpg"/>
          <p:cNvPicPr>
            <a:picLocks noChangeAspect="1" noChangeArrowheads="1"/>
          </p:cNvPicPr>
          <p:nvPr/>
        </p:nvPicPr>
        <p:blipFill>
          <a:blip r:embed="rId6" cstate="print"/>
          <a:srcRect b="52461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1" name="Picture 4" descr="C:\Users\gyoumu\Desktop\68451_花見茶屋\最新情報_258.jpg"/>
          <p:cNvPicPr>
            <a:picLocks noChangeAspect="1" noChangeArrowheads="1"/>
          </p:cNvPicPr>
          <p:nvPr/>
        </p:nvPicPr>
        <p:blipFill>
          <a:blip r:embed="rId6" cstate="print"/>
          <a:srcRect t="38763" b="1735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C2-13\Desktop\68448_ななまかい\68448_wpContact_1200.jpg"/>
          <p:cNvPicPr>
            <a:picLocks noChangeAspect="1" noChangeArrowheads="1"/>
          </p:cNvPicPr>
          <p:nvPr/>
        </p:nvPicPr>
        <p:blipFill>
          <a:blip r:embed="rId2" cstate="print"/>
          <a:srcRect b="24117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3086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55588" y="238125"/>
            <a:ext cx="8669337" cy="346075"/>
            <a:chOff x="139" y="104"/>
            <a:chExt cx="5461" cy="218"/>
          </a:xfrm>
        </p:grpSpPr>
        <p:sp>
          <p:nvSpPr>
            <p:cNvPr id="3084" name="正方形/長方形 24"/>
            <p:cNvSpPr>
              <a:spLocks noChangeArrowheads="1"/>
            </p:cNvSpPr>
            <p:nvPr/>
          </p:nvSpPr>
          <p:spPr bwMode="auto">
            <a:xfrm>
              <a:off x="139" y="260"/>
              <a:ext cx="4393" cy="62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3085" name="Picture 8" descr="color-patern_alliance_0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62" y="104"/>
              <a:ext cx="93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7" name="タイトル 1"/>
          <p:cNvSpPr txBox="1">
            <a:spLocks noChangeAspect="1"/>
          </p:cNvSpPr>
          <p:nvPr/>
        </p:nvSpPr>
        <p:spPr bwMode="auto">
          <a:xfrm>
            <a:off x="0" y="160338"/>
            <a:ext cx="46275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prstClr val="black"/>
                </a:solidFill>
                <a:latin typeface="Calibri" pitchFamily="34" charset="0"/>
                <a:ea typeface="HGS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6619875" y="863600"/>
            <a:ext cx="17716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【Sweets&amp;Drink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3825875" y="863600"/>
            <a:ext cx="1385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3081" name="Picture 2" descr="C:\Users\C2-13\Desktop\68448_ななまかい\68448_wpMenu_1200.jpg"/>
          <p:cNvPicPr>
            <a:picLocks noChangeAspect="1" noChangeArrowheads="1"/>
          </p:cNvPicPr>
          <p:nvPr/>
        </p:nvPicPr>
        <p:blipFill>
          <a:blip r:embed="rId5" cstate="print"/>
          <a:srcRect b="49606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4" descr="C:\Users\C2-13\Desktop\68448_ななまかい\68448_wpAccess_1200.jpg"/>
          <p:cNvPicPr>
            <a:picLocks noChangeAspect="1" noChangeArrowheads="1"/>
          </p:cNvPicPr>
          <p:nvPr/>
        </p:nvPicPr>
        <p:blipFill>
          <a:blip r:embed="rId6" cstate="print"/>
          <a:srcRect b="47433"/>
          <a:stretch>
            <a:fillRect/>
          </a:stretch>
        </p:blipFill>
        <p:spPr bwMode="auto">
          <a:xfrm>
            <a:off x="60848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3062288" y="6380163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7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  （ブラック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gyoumu\Desktop\308285_もつ処 堂平\もつ処　堂平_480.jpg"/>
          <p:cNvPicPr>
            <a:picLocks noChangeAspect="1" noChangeArrowheads="1"/>
          </p:cNvPicPr>
          <p:nvPr/>
        </p:nvPicPr>
        <p:blipFill>
          <a:blip r:embed="rId2" cstate="print"/>
          <a:srcRect b="6533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325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もつ処　堂平ページを表示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56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3257" name="Picture 2" descr="C:\Users\gyoumu\Desktop\308285_もつ処 堂平\もつ処　堂平_480.jpg"/>
          <p:cNvPicPr>
            <a:picLocks noChangeAspect="1" noChangeArrowheads="1"/>
          </p:cNvPicPr>
          <p:nvPr/>
        </p:nvPicPr>
        <p:blipFill>
          <a:blip r:embed="rId2" cstate="print"/>
          <a:srcRect t="35527" b="32481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3" descr="C:\Users\gyoumu\Desktop\308285_もつ処 堂平\お品書き_480.jpg"/>
          <p:cNvPicPr>
            <a:picLocks noChangeAspect="1" noChangeArrowheads="1"/>
          </p:cNvPicPr>
          <p:nvPr/>
        </p:nvPicPr>
        <p:blipFill>
          <a:blip r:embed="rId5" cstate="print"/>
          <a:srcRect b="7963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3" descr="C:\Users\gyoumu\Desktop\308285_もつ処 堂平\お品書き_480.jpg"/>
          <p:cNvPicPr>
            <a:picLocks noChangeAspect="1" noChangeArrowheads="1"/>
          </p:cNvPicPr>
          <p:nvPr/>
        </p:nvPicPr>
        <p:blipFill>
          <a:blip r:embed="rId6" cstate="print"/>
          <a:srcRect t="19740" b="61462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4" descr="C:\Users\gyoumu\Desktop\308285_もつ処 堂平\最新情報_480.jpg"/>
          <p:cNvPicPr>
            <a:picLocks noChangeAspect="1" noChangeArrowheads="1"/>
          </p:cNvPicPr>
          <p:nvPr/>
        </p:nvPicPr>
        <p:blipFill>
          <a:blip r:embed="rId7" cstate="print"/>
          <a:srcRect b="65567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4" descr="C:\Users\gyoumu\Desktop\308285_もつ処 堂平\最新情報_480.jpg"/>
          <p:cNvPicPr>
            <a:picLocks noChangeAspect="1" noChangeArrowheads="1"/>
          </p:cNvPicPr>
          <p:nvPr/>
        </p:nvPicPr>
        <p:blipFill>
          <a:blip r:embed="rId7" cstate="print"/>
          <a:srcRect t="34433" b="33781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2-13\Desktop\68448_ななまかい\68448_wpContact_480.jpg"/>
          <p:cNvPicPr>
            <a:picLocks noChangeAspect="1" noChangeArrowheads="1"/>
          </p:cNvPicPr>
          <p:nvPr/>
        </p:nvPicPr>
        <p:blipFill>
          <a:blip r:embed="rId2" cstate="print"/>
          <a:srcRect b="58418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" descr="C:\Users\C2-13\Desktop\68448_ななまかい\68448_wpContact_480.jpg"/>
          <p:cNvPicPr>
            <a:picLocks noChangeAspect="1" noChangeArrowheads="1"/>
          </p:cNvPicPr>
          <p:nvPr/>
        </p:nvPicPr>
        <p:blipFill>
          <a:blip r:embed="rId2" cstate="print"/>
          <a:srcRect t="41582" b="2003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3" descr="C:\Users\C2-13\Desktop\68448_ななまかい\68448_wpMenu_480.jpg"/>
          <p:cNvPicPr>
            <a:picLocks noChangeAspect="1" noChangeArrowheads="1"/>
          </p:cNvPicPr>
          <p:nvPr/>
        </p:nvPicPr>
        <p:blipFill>
          <a:blip r:embed="rId3" cstate="print"/>
          <a:srcRect b="7688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3" descr="C:\Users\C2-13\Desktop\68448_ななまかい\68448_wpMenu_480.jpg"/>
          <p:cNvPicPr>
            <a:picLocks noChangeAspect="1" noChangeArrowheads="1"/>
          </p:cNvPicPr>
          <p:nvPr/>
        </p:nvPicPr>
        <p:blipFill>
          <a:blip r:embed="rId4" cstate="print"/>
          <a:srcRect t="23828" b="5483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4" descr="C:\Users\C2-13\Desktop\68448_ななまかい\68448_wpAccess_480.jpg"/>
          <p:cNvPicPr>
            <a:picLocks noChangeAspect="1" noChangeArrowheads="1"/>
          </p:cNvPicPr>
          <p:nvPr/>
        </p:nvPicPr>
        <p:blipFill>
          <a:blip r:embed="rId5" cstate="print"/>
          <a:srcRect b="7548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4" descr="C:\Users\C2-13\Desktop\68448_ななまかい\68448_wpAccess_480.jpg"/>
          <p:cNvPicPr>
            <a:picLocks noChangeAspect="1" noChangeArrowheads="1"/>
          </p:cNvPicPr>
          <p:nvPr/>
        </p:nvPicPr>
        <p:blipFill>
          <a:blip r:embed="rId5" cstate="print"/>
          <a:srcRect t="23241" b="5412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4114" name="Picture 3" descr="C2_ﾛｺﾞ_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5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55588" y="238125"/>
            <a:ext cx="8669337" cy="346075"/>
            <a:chOff x="139" y="104"/>
            <a:chExt cx="5461" cy="218"/>
          </a:xfrm>
        </p:grpSpPr>
        <p:sp>
          <p:nvSpPr>
            <p:cNvPr id="4112" name="正方形/長方形 24"/>
            <p:cNvSpPr>
              <a:spLocks noChangeArrowheads="1"/>
            </p:cNvSpPr>
            <p:nvPr/>
          </p:nvSpPr>
          <p:spPr bwMode="auto">
            <a:xfrm>
              <a:off x="139" y="260"/>
              <a:ext cx="4393" cy="62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4113" name="Picture 8" descr="color-patern_alliance_0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62" y="104"/>
              <a:ext cx="93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1" name="タイトル 1"/>
          <p:cNvSpPr txBox="1">
            <a:spLocks/>
          </p:cNvSpPr>
          <p:nvPr/>
        </p:nvSpPr>
        <p:spPr bwMode="auto">
          <a:xfrm>
            <a:off x="146050" y="192088"/>
            <a:ext cx="46275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prstClr val="black"/>
                </a:solidFill>
                <a:latin typeface="Calibri" pitchFamily="34" charset="0"/>
                <a:ea typeface="HGS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6619875" y="863600"/>
            <a:ext cx="17716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【Sweets&amp;Drink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62288" y="6380163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7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  （ブラック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2-13\Desktop\68448_ななまかい\68448_wpContact_258.jpg"/>
          <p:cNvPicPr>
            <a:picLocks noChangeAspect="1" noChangeArrowheads="1"/>
          </p:cNvPicPr>
          <p:nvPr/>
        </p:nvPicPr>
        <p:blipFill>
          <a:blip r:embed="rId2" cstate="print"/>
          <a:srcRect b="5541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 descr="C:\Users\C2-13\Desktop\68448_ななまかい\68448_wpContact_258.jpg"/>
          <p:cNvPicPr>
            <a:picLocks noChangeAspect="1" noChangeArrowheads="1"/>
          </p:cNvPicPr>
          <p:nvPr/>
        </p:nvPicPr>
        <p:blipFill>
          <a:blip r:embed="rId2" cstate="print"/>
          <a:srcRect t="47327" b="11519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3" descr="C:\Users\C2-13\Desktop\68448_ななまかい\68448_wpMenu_258.jpg"/>
          <p:cNvPicPr>
            <a:picLocks noChangeAspect="1" noChangeArrowheads="1"/>
          </p:cNvPicPr>
          <p:nvPr/>
        </p:nvPicPr>
        <p:blipFill>
          <a:blip r:embed="rId3" cstate="print"/>
          <a:srcRect b="74062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3" descr="C:\Users\C2-13\Desktop\68448_ななまかい\68448_wpMenu_258.jpg"/>
          <p:cNvPicPr>
            <a:picLocks noChangeAspect="1" noChangeArrowheads="1"/>
          </p:cNvPicPr>
          <p:nvPr/>
        </p:nvPicPr>
        <p:blipFill>
          <a:blip r:embed="rId3" cstate="print"/>
          <a:srcRect t="24742" b="5131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4" descr="C:\Users\C2-13\Desktop\68448_ななまかい\68448_wpAccess_258.jpg"/>
          <p:cNvPicPr>
            <a:picLocks noChangeAspect="1" noChangeArrowheads="1"/>
          </p:cNvPicPr>
          <p:nvPr/>
        </p:nvPicPr>
        <p:blipFill>
          <a:blip r:embed="rId4" cstate="print"/>
          <a:srcRect b="71350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4" descr="C:\Users\C2-13\Desktop\68448_ななまかい\68448_wpAccess_258.jpg"/>
          <p:cNvPicPr>
            <a:picLocks noChangeAspect="1" noChangeArrowheads="1"/>
          </p:cNvPicPr>
          <p:nvPr/>
        </p:nvPicPr>
        <p:blipFill>
          <a:blip r:embed="rId4" cstate="print"/>
          <a:srcRect t="28650" b="4490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513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55588" y="238125"/>
            <a:ext cx="8669337" cy="346075"/>
            <a:chOff x="139" y="104"/>
            <a:chExt cx="5461" cy="218"/>
          </a:xfrm>
        </p:grpSpPr>
        <p:sp>
          <p:nvSpPr>
            <p:cNvPr id="5136" name="正方形/長方形 24"/>
            <p:cNvSpPr>
              <a:spLocks noChangeArrowheads="1"/>
            </p:cNvSpPr>
            <p:nvPr/>
          </p:nvSpPr>
          <p:spPr bwMode="auto">
            <a:xfrm>
              <a:off x="139" y="260"/>
              <a:ext cx="4393" cy="62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5137" name="Picture 8" descr="color-patern_alliance_0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62" y="104"/>
              <a:ext cx="93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タイトル 1"/>
          <p:cNvSpPr txBox="1">
            <a:spLocks/>
          </p:cNvSpPr>
          <p:nvPr/>
        </p:nvSpPr>
        <p:spPr bwMode="auto">
          <a:xfrm>
            <a:off x="146050" y="192088"/>
            <a:ext cx="46275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prstClr val="black"/>
                </a:solidFill>
                <a:latin typeface="Calibri" pitchFamily="34" charset="0"/>
                <a:ea typeface="HGS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6619875" y="863600"/>
            <a:ext cx="17716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【Sweets&amp;Drink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062288" y="6380163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7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  （ブラック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図 16" descr="68326_7_1200.jpg"/>
          <p:cNvPicPr>
            <a:picLocks noChangeAspect="1"/>
          </p:cNvPicPr>
          <p:nvPr/>
        </p:nvPicPr>
        <p:blipFill>
          <a:blip r:embed="rId2" cstate="print"/>
          <a:srcRect b="16159"/>
          <a:stretch>
            <a:fillRect/>
          </a:stretch>
        </p:blipFill>
        <p:spPr bwMode="auto">
          <a:xfrm>
            <a:off x="146050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図 19" descr="68326_15_1200.jpg"/>
          <p:cNvPicPr>
            <a:picLocks noChangeAspect="1"/>
          </p:cNvPicPr>
          <p:nvPr/>
        </p:nvPicPr>
        <p:blipFill>
          <a:blip r:embed="rId3" cstate="print"/>
          <a:srcRect b="14054"/>
          <a:stretch>
            <a:fillRect/>
          </a:stretch>
        </p:blipFill>
        <p:spPr bwMode="auto">
          <a:xfrm>
            <a:off x="6092825" y="1332000"/>
            <a:ext cx="288131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図 17" descr="68326_9_1200.jpg"/>
          <p:cNvPicPr>
            <a:picLocks noChangeAspect="1"/>
          </p:cNvPicPr>
          <p:nvPr/>
        </p:nvPicPr>
        <p:blipFill>
          <a:blip r:embed="rId4" cstate="print"/>
          <a:srcRect b="45211"/>
          <a:stretch>
            <a:fillRect/>
          </a:stretch>
        </p:blipFill>
        <p:spPr bwMode="auto">
          <a:xfrm>
            <a:off x="3144838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9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2958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2954" name="Text Box 11"/>
          <p:cNvSpPr txBox="1">
            <a:spLocks noChangeArrowheads="1"/>
          </p:cNvSpPr>
          <p:nvPr/>
        </p:nvSpPr>
        <p:spPr bwMode="auto">
          <a:xfrm>
            <a:off x="6874011" y="757238"/>
            <a:ext cx="1454014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注文はコチラを表示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895350" y="757238"/>
            <a:ext cx="1569411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6" name="Text Box 11"/>
          <p:cNvSpPr txBox="1">
            <a:spLocks noChangeArrowheads="1"/>
          </p:cNvSpPr>
          <p:nvPr/>
        </p:nvSpPr>
        <p:spPr bwMode="auto">
          <a:xfrm>
            <a:off x="3886956" y="757238"/>
            <a:ext cx="1454014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取り扱い商品を表示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>
            <a:spLocks noChangeArrowheads="1"/>
          </p:cNvSpPr>
          <p:nvPr/>
        </p:nvSpPr>
        <p:spPr bwMode="auto">
          <a:xfrm>
            <a:off x="5689600" y="6357938"/>
            <a:ext cx="32416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latin typeface="+mn-lt"/>
                <a:ea typeface="+mn-ea"/>
              </a:rPr>
              <a:t>【</a:t>
            </a:r>
            <a:r>
              <a:rPr lang="ja-JP" altLang="en-US" sz="1050" dirty="0">
                <a:latin typeface="+mn-lt"/>
                <a:ea typeface="+mn-ea"/>
              </a:rPr>
              <a:t>テンプレート</a:t>
            </a:r>
            <a:r>
              <a:rPr lang="en-US" altLang="ja-JP" sz="1050" dirty="0">
                <a:latin typeface="+mn-lt"/>
                <a:ea typeface="+mn-ea"/>
              </a:rPr>
              <a:t>】</a:t>
            </a:r>
            <a:r>
              <a:rPr lang="ja-JP" altLang="en-US" sz="1050" dirty="0">
                <a:latin typeface="+mn-lt"/>
                <a:ea typeface="+mn-ea"/>
              </a:rPr>
              <a:t>クール</a:t>
            </a:r>
            <a:r>
              <a:rPr lang="en-US" altLang="ja-JP" sz="1050" dirty="0">
                <a:latin typeface="+mn-lt"/>
                <a:ea typeface="+mn-ea"/>
              </a:rPr>
              <a:t>3  (</a:t>
            </a:r>
            <a:r>
              <a:rPr lang="ja-JP" altLang="en-US" sz="1050" dirty="0">
                <a:latin typeface="+mn-lt"/>
                <a:ea typeface="+mn-ea"/>
              </a:rPr>
              <a:t>ブラック</a:t>
            </a:r>
            <a:r>
              <a:rPr lang="en-US" altLang="ja-JP" sz="1050" dirty="0">
                <a:latin typeface="+mn-lt"/>
                <a:ea typeface="+mn-ea"/>
              </a:rPr>
              <a:t>) </a:t>
            </a:r>
            <a:r>
              <a:rPr lang="ja-JP" altLang="en-US" sz="1050" dirty="0">
                <a:latin typeface="+mn-lt"/>
                <a:ea typeface="+mn-ea"/>
              </a:rPr>
              <a:t>ＭＳ ゴシック </a:t>
            </a:r>
          </a:p>
        </p:txBody>
      </p:sp>
      <p:sp>
        <p:nvSpPr>
          <p:cNvPr id="8296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62288" y="6380163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3984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83973" name="図 20" descr="68326_7_480.jpg"/>
          <p:cNvPicPr>
            <a:picLocks noChangeAspect="1"/>
          </p:cNvPicPr>
          <p:nvPr/>
        </p:nvPicPr>
        <p:blipFill>
          <a:blip r:embed="rId4" cstate="print"/>
          <a:srcRect b="57431"/>
          <a:stretch>
            <a:fillRect/>
          </a:stretch>
        </p:blipFill>
        <p:spPr bwMode="auto">
          <a:xfrm>
            <a:off x="369888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図 21" descr="68326_7_480.jpg"/>
          <p:cNvPicPr>
            <a:picLocks noChangeAspect="1"/>
          </p:cNvPicPr>
          <p:nvPr/>
        </p:nvPicPr>
        <p:blipFill>
          <a:blip r:embed="rId4" cstate="print"/>
          <a:srcRect t="47295" b="13629"/>
          <a:stretch>
            <a:fillRect/>
          </a:stretch>
        </p:blipFill>
        <p:spPr bwMode="auto">
          <a:xfrm>
            <a:off x="1763713" y="2005200"/>
            <a:ext cx="1439862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図 25" descr="68326_9_480.jpg"/>
          <p:cNvPicPr>
            <a:picLocks noChangeAspect="1"/>
          </p:cNvPicPr>
          <p:nvPr/>
        </p:nvPicPr>
        <p:blipFill>
          <a:blip r:embed="rId5" cstate="print"/>
          <a:srcRect b="73443"/>
          <a:stretch>
            <a:fillRect/>
          </a:stretch>
        </p:blipFill>
        <p:spPr bwMode="auto">
          <a:xfrm>
            <a:off x="3398838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図 26" descr="68326_9_480.jpg"/>
          <p:cNvPicPr>
            <a:picLocks noChangeAspect="1"/>
          </p:cNvPicPr>
          <p:nvPr/>
        </p:nvPicPr>
        <p:blipFill>
          <a:blip r:embed="rId5" cstate="print"/>
          <a:srcRect t="31010" b="44615"/>
          <a:stretch>
            <a:fillRect/>
          </a:stretch>
        </p:blipFill>
        <p:spPr bwMode="auto">
          <a:xfrm>
            <a:off x="4664075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図 27" descr="68326_15_480.jpg"/>
          <p:cNvPicPr>
            <a:picLocks noChangeAspect="1"/>
          </p:cNvPicPr>
          <p:nvPr/>
        </p:nvPicPr>
        <p:blipFill>
          <a:blip r:embed="rId6" cstate="print"/>
          <a:srcRect b="60173"/>
          <a:stretch>
            <a:fillRect/>
          </a:stretch>
        </p:blipFill>
        <p:spPr bwMode="auto">
          <a:xfrm>
            <a:off x="6310313" y="1332000"/>
            <a:ext cx="1441450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図 28" descr="68326_15_480.jpg"/>
          <p:cNvPicPr>
            <a:picLocks noChangeAspect="1"/>
          </p:cNvPicPr>
          <p:nvPr/>
        </p:nvPicPr>
        <p:blipFill>
          <a:blip r:embed="rId6" cstate="print"/>
          <a:srcRect t="48761" b="14687"/>
          <a:stretch>
            <a:fillRect/>
          </a:stretch>
        </p:blipFill>
        <p:spPr bwMode="auto">
          <a:xfrm>
            <a:off x="7534275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0" name="Text Box 11"/>
          <p:cNvSpPr txBox="1">
            <a:spLocks noChangeArrowheads="1"/>
          </p:cNvSpPr>
          <p:nvPr/>
        </p:nvSpPr>
        <p:spPr bwMode="auto">
          <a:xfrm>
            <a:off x="6874011" y="757238"/>
            <a:ext cx="1454014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注文はコチラを表示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81" name="Text Box 11"/>
          <p:cNvSpPr txBox="1">
            <a:spLocks noChangeArrowheads="1"/>
          </p:cNvSpPr>
          <p:nvPr/>
        </p:nvSpPr>
        <p:spPr bwMode="auto">
          <a:xfrm>
            <a:off x="895350" y="757238"/>
            <a:ext cx="1569411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82" name="Text Box 11"/>
          <p:cNvSpPr txBox="1">
            <a:spLocks noChangeArrowheads="1"/>
          </p:cNvSpPr>
          <p:nvPr/>
        </p:nvSpPr>
        <p:spPr bwMode="auto">
          <a:xfrm>
            <a:off x="3886956" y="757238"/>
            <a:ext cx="1454014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取り扱い商品を表示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8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62288" y="6380163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5008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84997" name="図 20" descr="68326_7_258.jpg"/>
          <p:cNvPicPr>
            <a:picLocks noChangeAspect="1"/>
          </p:cNvPicPr>
          <p:nvPr/>
        </p:nvPicPr>
        <p:blipFill>
          <a:blip r:embed="rId4" cstate="print"/>
          <a:srcRect b="77200"/>
          <a:stretch>
            <a:fillRect/>
          </a:stretch>
        </p:blipFill>
        <p:spPr bwMode="auto">
          <a:xfrm>
            <a:off x="292100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図 21" descr="68326_7_258.jpg"/>
          <p:cNvPicPr>
            <a:picLocks noChangeAspect="1"/>
          </p:cNvPicPr>
          <p:nvPr/>
        </p:nvPicPr>
        <p:blipFill>
          <a:blip r:embed="rId4" cstate="print"/>
          <a:srcRect t="24712" b="54361"/>
          <a:stretch>
            <a:fillRect/>
          </a:stretch>
        </p:blipFill>
        <p:spPr bwMode="auto">
          <a:xfrm>
            <a:off x="1652588" y="2005200"/>
            <a:ext cx="1439862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図 22" descr="68326_15_258.jpg"/>
          <p:cNvPicPr>
            <a:picLocks noChangeAspect="1"/>
          </p:cNvPicPr>
          <p:nvPr/>
        </p:nvPicPr>
        <p:blipFill>
          <a:blip r:embed="rId5" cstate="print"/>
          <a:srcRect b="57814"/>
          <a:stretch>
            <a:fillRect/>
          </a:stretch>
        </p:blipFill>
        <p:spPr bwMode="auto">
          <a:xfrm>
            <a:off x="6180138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図 26" descr="68326_9_258.jpg"/>
          <p:cNvPicPr>
            <a:picLocks noChangeAspect="1"/>
          </p:cNvPicPr>
          <p:nvPr/>
        </p:nvPicPr>
        <p:blipFill>
          <a:blip r:embed="rId6" cstate="print"/>
          <a:srcRect b="74953"/>
          <a:stretch>
            <a:fillRect/>
          </a:stretch>
        </p:blipFill>
        <p:spPr bwMode="auto">
          <a:xfrm>
            <a:off x="3213100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図 27" descr="68326_9_258.jpg"/>
          <p:cNvPicPr>
            <a:picLocks noChangeAspect="1"/>
          </p:cNvPicPr>
          <p:nvPr/>
        </p:nvPicPr>
        <p:blipFill>
          <a:blip r:embed="rId6" cstate="print"/>
          <a:srcRect t="46678" b="30325"/>
          <a:stretch>
            <a:fillRect/>
          </a:stretch>
        </p:blipFill>
        <p:spPr bwMode="auto">
          <a:xfrm>
            <a:off x="4521200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図 28" descr="68326_15_258.jpg"/>
          <p:cNvPicPr>
            <a:picLocks noChangeAspect="1"/>
          </p:cNvPicPr>
          <p:nvPr/>
        </p:nvPicPr>
        <p:blipFill>
          <a:blip r:embed="rId5" cstate="print"/>
          <a:srcRect t="46478" b="14801"/>
          <a:stretch>
            <a:fillRect/>
          </a:stretch>
        </p:blipFill>
        <p:spPr bwMode="auto">
          <a:xfrm>
            <a:off x="7529513" y="2005200"/>
            <a:ext cx="1441450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4" name="Text Box 11"/>
          <p:cNvSpPr txBox="1">
            <a:spLocks noChangeArrowheads="1"/>
          </p:cNvSpPr>
          <p:nvPr/>
        </p:nvSpPr>
        <p:spPr bwMode="auto">
          <a:xfrm>
            <a:off x="6874011" y="714375"/>
            <a:ext cx="1454014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注文はコチラを表示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05" name="Text Box 11"/>
          <p:cNvSpPr txBox="1">
            <a:spLocks noChangeArrowheads="1"/>
          </p:cNvSpPr>
          <p:nvPr/>
        </p:nvSpPr>
        <p:spPr bwMode="auto">
          <a:xfrm>
            <a:off x="895350" y="714375"/>
            <a:ext cx="1569411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06" name="Text Box 11"/>
          <p:cNvSpPr txBox="1">
            <a:spLocks noChangeArrowheads="1"/>
          </p:cNvSpPr>
          <p:nvPr/>
        </p:nvSpPr>
        <p:spPr bwMode="auto">
          <a:xfrm>
            <a:off x="3886956" y="714375"/>
            <a:ext cx="1454014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取り扱い商品を表示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1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62288" y="6380163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C:\Users\gyoumu\Desktop\66841_新中華 華花\ご飯・麺_1200.jpg"/>
          <p:cNvPicPr>
            <a:picLocks noChangeAspect="1" noChangeArrowheads="1"/>
          </p:cNvPicPr>
          <p:nvPr/>
        </p:nvPicPr>
        <p:blipFill>
          <a:blip r:embed="rId2" cstate="print"/>
          <a:srcRect b="42567"/>
          <a:stretch>
            <a:fillRect/>
          </a:stretch>
        </p:blipFill>
        <p:spPr bwMode="auto">
          <a:xfrm>
            <a:off x="168275" y="1333500"/>
            <a:ext cx="288131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602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6021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前菜・サラダページを表示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海鮮料理・肉料理ページを表示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6024" name="Picture 2" descr="C:\Users\gyoumu\Desktop\66841_新中華 華花\前菜・サラダ_1200.jpg"/>
          <p:cNvPicPr>
            <a:picLocks noChangeAspect="1" noChangeArrowheads="1"/>
          </p:cNvPicPr>
          <p:nvPr/>
        </p:nvPicPr>
        <p:blipFill>
          <a:blip r:embed="rId5" cstate="print"/>
          <a:srcRect b="35965"/>
          <a:stretch>
            <a:fillRect/>
          </a:stretch>
        </p:blipFill>
        <p:spPr bwMode="auto">
          <a:xfrm>
            <a:off x="6116638" y="1330325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Picture 4" descr="C:\Users\gyoumu\Desktop\66841_新中華 華花\海鮮料理・肉料理_1200.jpg"/>
          <p:cNvPicPr>
            <a:picLocks noChangeAspect="1" noChangeArrowheads="1"/>
          </p:cNvPicPr>
          <p:nvPr/>
        </p:nvPicPr>
        <p:blipFill>
          <a:blip r:embed="rId6" cstate="print"/>
          <a:srcRect b="42473"/>
          <a:stretch>
            <a:fillRect/>
          </a:stretch>
        </p:blipFill>
        <p:spPr bwMode="auto">
          <a:xfrm>
            <a:off x="3136900" y="1333500"/>
            <a:ext cx="287972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gyoumu\Desktop\66841_新中華 華花\ご飯・麺_480.jpg"/>
          <p:cNvPicPr>
            <a:picLocks noChangeAspect="1" noChangeArrowheads="1"/>
          </p:cNvPicPr>
          <p:nvPr/>
        </p:nvPicPr>
        <p:blipFill>
          <a:blip r:embed="rId2" cstate="print"/>
          <a:srcRect b="74747"/>
          <a:stretch>
            <a:fillRect/>
          </a:stretch>
        </p:blipFill>
        <p:spPr bwMode="auto">
          <a:xfrm>
            <a:off x="274638" y="1333500"/>
            <a:ext cx="1439862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705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前菜・サラダページを表示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海鮮料理・肉料理ページを表示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7049" name="Picture 2" descr="C:\Users\gyoumu\Desktop\66841_新中華 華花\ご飯・麺_480.jpg"/>
          <p:cNvPicPr>
            <a:picLocks noChangeAspect="1" noChangeArrowheads="1"/>
          </p:cNvPicPr>
          <p:nvPr/>
        </p:nvPicPr>
        <p:blipFill>
          <a:blip r:embed="rId5" cstate="print"/>
          <a:srcRect t="23289" b="53374"/>
          <a:stretch>
            <a:fillRect/>
          </a:stretch>
        </p:blipFill>
        <p:spPr bwMode="auto">
          <a:xfrm>
            <a:off x="1509713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3" descr="C:\Users\gyoumu\Desktop\66841_新中華 華花\海鮮料理・肉料理_480.jpg"/>
          <p:cNvPicPr>
            <a:picLocks noChangeAspect="1" noChangeArrowheads="1"/>
          </p:cNvPicPr>
          <p:nvPr/>
        </p:nvPicPr>
        <p:blipFill>
          <a:blip r:embed="rId6" cstate="print"/>
          <a:srcRect b="75507"/>
          <a:stretch>
            <a:fillRect/>
          </a:stretch>
        </p:blipFill>
        <p:spPr bwMode="auto">
          <a:xfrm>
            <a:off x="3228975" y="1341438"/>
            <a:ext cx="1439863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3" descr="C:\Users\gyoumu\Desktop\66841_新中華 華花\海鮮料理・肉料理_480.jpg"/>
          <p:cNvPicPr>
            <a:picLocks noChangeAspect="1" noChangeArrowheads="1"/>
          </p:cNvPicPr>
          <p:nvPr/>
        </p:nvPicPr>
        <p:blipFill>
          <a:blip r:embed="rId6" cstate="print"/>
          <a:srcRect t="27534" b="49792"/>
          <a:stretch>
            <a:fillRect/>
          </a:stretch>
        </p:blipFill>
        <p:spPr bwMode="auto">
          <a:xfrm>
            <a:off x="4478338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4" descr="C:\Users\gyoumu\Desktop\66841_新中華 華花\前菜・サラダ_480.jpg"/>
          <p:cNvPicPr>
            <a:picLocks noChangeAspect="1" noChangeArrowheads="1"/>
          </p:cNvPicPr>
          <p:nvPr/>
        </p:nvPicPr>
        <p:blipFill>
          <a:blip r:embed="rId7" cstate="print"/>
          <a:srcRect b="71989"/>
          <a:stretch>
            <a:fillRect/>
          </a:stretch>
        </p:blipFill>
        <p:spPr bwMode="auto">
          <a:xfrm>
            <a:off x="6210300" y="1331913"/>
            <a:ext cx="14398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4" descr="C:\Users\gyoumu\Desktop\66841_新中華 華花\前菜・サラダ_480.jpg"/>
          <p:cNvPicPr>
            <a:picLocks noChangeAspect="1" noChangeArrowheads="1"/>
          </p:cNvPicPr>
          <p:nvPr/>
        </p:nvPicPr>
        <p:blipFill>
          <a:blip r:embed="rId8" cstate="print"/>
          <a:srcRect t="29118" b="45084"/>
          <a:stretch>
            <a:fillRect/>
          </a:stretch>
        </p:blipFill>
        <p:spPr bwMode="auto">
          <a:xfrm>
            <a:off x="7461250" y="2166938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gyoumu\Desktop\66841_新中華 華花\ご飯・麺_258.jpg"/>
          <p:cNvPicPr>
            <a:picLocks noChangeAspect="1" noChangeArrowheads="1"/>
          </p:cNvPicPr>
          <p:nvPr/>
        </p:nvPicPr>
        <p:blipFill>
          <a:blip r:embed="rId2" cstate="print"/>
          <a:srcRect b="72395"/>
          <a:stretch>
            <a:fillRect/>
          </a:stretch>
        </p:blipFill>
        <p:spPr bwMode="auto">
          <a:xfrm>
            <a:off x="276225" y="1325563"/>
            <a:ext cx="14398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80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88070" name="Picture 2" descr="C:\Users\gyoumu\Desktop\66841_新中華 華花\ご飯・麺_258.jpg"/>
          <p:cNvPicPr>
            <a:picLocks noChangeAspect="1" noChangeArrowheads="1"/>
          </p:cNvPicPr>
          <p:nvPr/>
        </p:nvPicPr>
        <p:blipFill>
          <a:blip r:embed="rId2" cstate="print"/>
          <a:srcRect t="37582" b="36948"/>
          <a:stretch>
            <a:fillRect/>
          </a:stretch>
        </p:blipFill>
        <p:spPr bwMode="auto">
          <a:xfrm>
            <a:off x="1512888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3" descr="C:\Users\gyoumu\Desktop\66841_新中華 華花\海鮮料理・肉料理_258.jpg"/>
          <p:cNvPicPr>
            <a:picLocks noChangeAspect="1" noChangeArrowheads="1"/>
          </p:cNvPicPr>
          <p:nvPr/>
        </p:nvPicPr>
        <p:blipFill>
          <a:blip r:embed="rId5" cstate="print"/>
          <a:srcRect b="72803"/>
          <a:stretch>
            <a:fillRect/>
          </a:stretch>
        </p:blipFill>
        <p:spPr bwMode="auto">
          <a:xfrm>
            <a:off x="3230563" y="1341438"/>
            <a:ext cx="1439862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3" descr="C:\Users\gyoumu\Desktop\66841_新中華 華花\海鮮料理・肉料理_258.jpg"/>
          <p:cNvPicPr>
            <a:picLocks noChangeAspect="1" noChangeArrowheads="1"/>
          </p:cNvPicPr>
          <p:nvPr/>
        </p:nvPicPr>
        <p:blipFill>
          <a:blip r:embed="rId5" cstate="print"/>
          <a:srcRect t="21060" b="53799"/>
          <a:stretch>
            <a:fillRect/>
          </a:stretch>
        </p:blipFill>
        <p:spPr bwMode="auto">
          <a:xfrm>
            <a:off x="4479925" y="2173288"/>
            <a:ext cx="143986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4" descr="C:\Users\gyoumu\Desktop\66841_新中華 華花\前菜・サラダ_258.jpg"/>
          <p:cNvPicPr>
            <a:picLocks noChangeAspect="1" noChangeArrowheads="1"/>
          </p:cNvPicPr>
          <p:nvPr/>
        </p:nvPicPr>
        <p:blipFill>
          <a:blip r:embed="rId6" cstate="print"/>
          <a:srcRect b="68427"/>
          <a:stretch>
            <a:fillRect/>
          </a:stretch>
        </p:blipFill>
        <p:spPr bwMode="auto">
          <a:xfrm>
            <a:off x="6213475" y="1339850"/>
            <a:ext cx="1439863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4" descr="C:\Users\gyoumu\Desktop\66841_新中華 華花\前菜・サラダ_258.jpg"/>
          <p:cNvPicPr>
            <a:picLocks noChangeAspect="1" noChangeArrowheads="1"/>
          </p:cNvPicPr>
          <p:nvPr/>
        </p:nvPicPr>
        <p:blipFill>
          <a:blip r:embed="rId6" cstate="print"/>
          <a:srcRect t="37204" b="33575"/>
          <a:stretch>
            <a:fillRect/>
          </a:stretch>
        </p:blipFill>
        <p:spPr bwMode="auto">
          <a:xfrm>
            <a:off x="7462838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前菜・サラダページを表示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6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7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海鮮料理・肉料理ページを表示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8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gyoumu\Desktop\60011_農事組合法人 山喜製茶組合\山喜の紹介_1200.jpg"/>
          <p:cNvPicPr>
            <a:picLocks noChangeAspect="1" noChangeArrowheads="1"/>
          </p:cNvPicPr>
          <p:nvPr/>
        </p:nvPicPr>
        <p:blipFill>
          <a:blip r:embed="rId2" cstate="print"/>
          <a:srcRect b="45126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90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909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6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9097" name="Picture 3" descr="C:\Users\gyoumu\Desktop\60011_農事組合法人 山喜製茶組合\山喜のこだわり_1200.jpg"/>
          <p:cNvPicPr>
            <a:picLocks noChangeAspect="1" noChangeArrowheads="1"/>
          </p:cNvPicPr>
          <p:nvPr/>
        </p:nvPicPr>
        <p:blipFill>
          <a:blip r:embed="rId5" cstate="print"/>
          <a:srcRect b="51379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4" descr="C:\Users\gyoumu\Desktop\60011_農事組合法人 山喜製茶組合\商品紹介_1200.jpg"/>
          <p:cNvPicPr>
            <a:picLocks noChangeAspect="1" noChangeArrowheads="1"/>
          </p:cNvPicPr>
          <p:nvPr/>
        </p:nvPicPr>
        <p:blipFill>
          <a:blip r:embed="rId6" cstate="print"/>
          <a:srcRect b="54530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gyoumu\Desktop\60011_農事組合法人 山喜製茶組合\山喜の紹介_480.jpg"/>
          <p:cNvPicPr>
            <a:picLocks noChangeAspect="1" noChangeArrowheads="1"/>
          </p:cNvPicPr>
          <p:nvPr/>
        </p:nvPicPr>
        <p:blipFill>
          <a:blip r:embed="rId2" cstate="print"/>
          <a:srcRect b="6841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011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011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19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0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0121" name="Picture 2" descr="C:\Users\gyoumu\Desktop\60011_農事組合法人 山喜製茶組合\山喜の紹介_480.jpg"/>
          <p:cNvPicPr>
            <a:picLocks noChangeAspect="1" noChangeArrowheads="1"/>
          </p:cNvPicPr>
          <p:nvPr/>
        </p:nvPicPr>
        <p:blipFill>
          <a:blip r:embed="rId2" cstate="print"/>
          <a:srcRect t="32555" b="38297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3" descr="C:\Users\gyoumu\Desktop\60011_農事組合法人 山喜製茶組合\山喜のこだわり_480.jpg"/>
          <p:cNvPicPr>
            <a:picLocks noChangeAspect="1" noChangeArrowheads="1"/>
          </p:cNvPicPr>
          <p:nvPr/>
        </p:nvPicPr>
        <p:blipFill>
          <a:blip r:embed="rId5" cstate="print"/>
          <a:srcRect b="73946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3" descr="C:\Users\gyoumu\Desktop\60011_農事組合法人 山喜製茶組合\山喜のこだわり_480.jpg"/>
          <p:cNvPicPr>
            <a:picLocks noChangeAspect="1" noChangeArrowheads="1"/>
          </p:cNvPicPr>
          <p:nvPr/>
        </p:nvPicPr>
        <p:blipFill>
          <a:blip r:embed="rId6" cstate="print"/>
          <a:srcRect t="24852" b="5108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4" descr="C:\Users\gyoumu\Desktop\60011_農事組合法人 山喜製茶組合\商品紹介_480.jpg"/>
          <p:cNvPicPr>
            <a:picLocks noChangeAspect="1" noChangeArrowheads="1"/>
          </p:cNvPicPr>
          <p:nvPr/>
        </p:nvPicPr>
        <p:blipFill>
          <a:blip r:embed="rId7" cstate="print"/>
          <a:srcRect b="80028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5" name="Picture 4" descr="C:\Users\gyoumu\Desktop\60011_農事組合法人 山喜製茶組合\商品紹介_480.jpg"/>
          <p:cNvPicPr>
            <a:picLocks noChangeAspect="1" noChangeArrowheads="1"/>
          </p:cNvPicPr>
          <p:nvPr/>
        </p:nvPicPr>
        <p:blipFill>
          <a:blip r:embed="rId8" cstate="print"/>
          <a:srcRect t="23044" b="58522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gyoumu\Desktop\308285_もつ処 堂平\もつ処　堂平_258.jpg"/>
          <p:cNvPicPr>
            <a:picLocks noChangeAspect="1" noChangeArrowheads="1"/>
          </p:cNvPicPr>
          <p:nvPr/>
        </p:nvPicPr>
        <p:blipFill>
          <a:blip r:embed="rId2" cstate="print"/>
          <a:srcRect b="75580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42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427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もつ処　堂平ページを表示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お品書きページを表示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4281" name="Picture 2" descr="C:\Users\gyoumu\Desktop\308285_もつ処 堂平\もつ処　堂平_258.jpg"/>
          <p:cNvPicPr>
            <a:picLocks noChangeAspect="1" noChangeArrowheads="1"/>
          </p:cNvPicPr>
          <p:nvPr/>
        </p:nvPicPr>
        <p:blipFill>
          <a:blip r:embed="rId2" cstate="print"/>
          <a:srcRect t="28929" b="48529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3" descr="C:\Users\gyoumu\Desktop\308285_もつ処 堂平\お品書き_258.jpg"/>
          <p:cNvPicPr>
            <a:picLocks noChangeAspect="1" noChangeArrowheads="1"/>
          </p:cNvPicPr>
          <p:nvPr/>
        </p:nvPicPr>
        <p:blipFill>
          <a:blip r:embed="rId5" cstate="print"/>
          <a:srcRect b="8149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3" descr="C:\Users\gyoumu\Desktop\308285_もつ処 堂平\お品書き_258.jpg"/>
          <p:cNvPicPr>
            <a:picLocks noChangeAspect="1" noChangeArrowheads="1"/>
          </p:cNvPicPr>
          <p:nvPr/>
        </p:nvPicPr>
        <p:blipFill>
          <a:blip r:embed="rId5" cstate="print"/>
          <a:srcRect t="18224" b="64693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4" descr="C:\Users\gyoumu\Desktop\308285_もつ処 堂平\最新情報_258.jpg"/>
          <p:cNvPicPr>
            <a:picLocks noChangeAspect="1" noChangeArrowheads="1"/>
          </p:cNvPicPr>
          <p:nvPr/>
        </p:nvPicPr>
        <p:blipFill>
          <a:blip r:embed="rId6" cstate="print"/>
          <a:srcRect b="57367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4" descr="C:\Users\gyoumu\Desktop\308285_もつ処 堂平\最新情報_258.jpg"/>
          <p:cNvPicPr>
            <a:picLocks noChangeAspect="1" noChangeArrowheads="1"/>
          </p:cNvPicPr>
          <p:nvPr/>
        </p:nvPicPr>
        <p:blipFill>
          <a:blip r:embed="rId6" cstate="print"/>
          <a:srcRect t="42633" b="1801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gyoumu\Desktop\60011_農事組合法人 山喜製茶組合\山喜の紹介_258.jpg"/>
          <p:cNvPicPr>
            <a:picLocks noChangeAspect="1" noChangeArrowheads="1"/>
          </p:cNvPicPr>
          <p:nvPr/>
        </p:nvPicPr>
        <p:blipFill>
          <a:blip r:embed="rId2" cstate="print"/>
          <a:srcRect b="71509"/>
          <a:stretch>
            <a:fillRect/>
          </a:stretch>
        </p:blipFill>
        <p:spPr bwMode="auto">
          <a:xfrm>
            <a:off x="250825" y="1306513"/>
            <a:ext cx="14414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11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3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4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山喜のこだわりページを表示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1145" name="Picture 2" descr="C:\Users\gyoumu\Desktop\60011_農事組合法人 山喜製茶組合\山喜の紹介_258.jpg"/>
          <p:cNvPicPr>
            <a:picLocks noChangeAspect="1" noChangeArrowheads="1"/>
          </p:cNvPicPr>
          <p:nvPr/>
        </p:nvPicPr>
        <p:blipFill>
          <a:blip r:embed="rId2" cstate="print"/>
          <a:srcRect t="26541" b="47348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6" name="Picture 3" descr="C:\Users\gyoumu\Desktop\60011_農事組合法人 山喜製茶組合\山喜のこだわり_258.jpg"/>
          <p:cNvPicPr>
            <a:picLocks noChangeAspect="1" noChangeArrowheads="1"/>
          </p:cNvPicPr>
          <p:nvPr/>
        </p:nvPicPr>
        <p:blipFill>
          <a:blip r:embed="rId5" cstate="print"/>
          <a:srcRect b="6853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3" descr="C:\Users\gyoumu\Desktop\60011_農事組合法人 山喜製茶組合\山喜のこだわり_258.jpg"/>
          <p:cNvPicPr>
            <a:picLocks noChangeAspect="1" noChangeArrowheads="1"/>
          </p:cNvPicPr>
          <p:nvPr/>
        </p:nvPicPr>
        <p:blipFill>
          <a:blip r:embed="rId5" cstate="print"/>
          <a:srcRect t="31950" b="39001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8" name="Picture 4" descr="C:\Users\gyoumu\Desktop\60011_農事組合法人 山喜製茶組合\商品紹介_258.jpg"/>
          <p:cNvPicPr>
            <a:picLocks noChangeAspect="1" noChangeArrowheads="1"/>
          </p:cNvPicPr>
          <p:nvPr/>
        </p:nvPicPr>
        <p:blipFill>
          <a:blip r:embed="rId6" cstate="print"/>
          <a:srcRect b="81046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9" name="Picture 4" descr="C:\Users\gyoumu\Desktop\60011_農事組合法人 山喜製茶組合\商品紹介_258.jpg"/>
          <p:cNvPicPr>
            <a:picLocks noChangeAspect="1" noChangeArrowheads="1"/>
          </p:cNvPicPr>
          <p:nvPr/>
        </p:nvPicPr>
        <p:blipFill>
          <a:blip r:embed="rId6" cstate="print"/>
          <a:srcRect t="17497" b="6500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Users\gyoumu\Desktop\68401_㈲山のりんご屋　中澤孝明\HOM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21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2166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山のりんご便りページを表示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7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8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2169" name="Picture 3" descr="C:\Users\gyoumu\Desktop\68401_㈲山のりんご屋　中澤孝明\商品一覧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4" descr="C:\Users\gyoumu\Desktop\68401_㈲山のりんご屋　中澤孝明\山のりんご便り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gyoumu\Desktop\68401_㈲山のりんご屋　中澤孝明\HOME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31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山のりんご便りページを表示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1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3193" name="Picture 2" descr="C:\Users\gyoumu\Desktop\68401_㈲山のりんご屋　中澤孝明\HOME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3" descr="C:\Users\gyoumu\Desktop\68401_㈲山のりんご屋　中澤孝明\商品一覧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5" name="Picture 3" descr="C:\Users\gyoumu\Desktop\68401_㈲山のりんご屋　中澤孝明\商品一覧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6" name="Picture 4" descr="C:\Users\gyoumu\Desktop\68401_㈲山のりんご屋　中澤孝明\山のりんご便り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7" name="Picture 4" descr="C:\Users\gyoumu\Desktop\68401_㈲山のりんご屋　中澤孝明\山のりんご便り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421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4213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山のりんご便りページを表示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4216" name="Picture 2" descr="C:\Users\gyoumu\Desktop\68401_㈲山のりんご屋　中澤孝明\HOME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7" name="Picture 2" descr="C:\Users\gyoumu\Desktop\68401_㈲山のりんご屋　中澤孝明\HOME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8" name="Picture 3" descr="C:\Users\gyoumu\Desktop\68401_㈲山のりんご屋　中澤孝明\商品一覧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3" descr="C:\Users\gyoumu\Desktop\68401_㈲山のりんご屋　中澤孝明\商品一覧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0" name="Picture 4" descr="C:\Users\gyoumu\Desktop\68401_㈲山のりんご屋　中澤孝明\山のりんご便り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:\Users\gyoumu\Desktop\68517_酒井農園 さかいさんち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52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5237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アイスページを表示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38" name="Text Box 11"/>
          <p:cNvSpPr txBox="1">
            <a:spLocks noChangeArrowheads="1"/>
          </p:cNvSpPr>
          <p:nvPr/>
        </p:nvSpPr>
        <p:spPr bwMode="auto">
          <a:xfrm>
            <a:off x="881063" y="863600"/>
            <a:ext cx="13001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5240" name="Picture 3" descr="C:\Users\gyoumu\Desktop\68517_酒井農園 さかいさんち\おすすめメニュー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4" descr="C:\Users\gyoumu\Desktop\68517_酒井農園 さかいさんち\アイス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（レッド）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:\Users\gyoumu\Desktop\68517_酒井農園 さかいさんち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627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6262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アイスページを表示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3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4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6265" name="Picture 2" descr="C:\Users\gyoumu\Desktop\68517_酒井農園 さかいさんち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6" name="Picture 3" descr="C:\Users\gyoumu\Desktop\68517_酒井農園 さかいさんち\おすすめメニュー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7" name="Picture 3" descr="C:\Users\gyoumu\Desktop\68517_酒井農園 さかいさんち\おすすめメニュー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8" name="Picture 4" descr="C:\Users\gyoumu\Desktop\68517_酒井農園 さかいさんち\アイス＿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9" name="Picture 4" descr="C:\Users\gyoumu\Desktop\68517_酒井農園 さかいさんち\アイス＿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（レッド）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Users\gyoumu\Desktop\68517_酒井農園 さかいさんち\TOP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72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アイスページを表示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7287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7288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7289" name="Picture 2" descr="C:\Users\gyoumu\Desktop\68517_酒井農園 さかいさんち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3" descr="C:\Users\gyoumu\Desktop\68517_酒井農園 さかいさんち\おすすめメニュー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1" name="Picture 3" descr="C:\Users\gyoumu\Desktop\68517_酒井農園 さかいさんち\おすすめメニュー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2" name="Picture 4" descr="C:\Users\gyoumu\Desktop\68517_酒井農園 さかいさんち\アイス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3" name="Picture 4" descr="C:\Users\gyoumu\Desktop\68517_酒井農園 さかいさんち\アイス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　（レッド）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C:\Documents and Settings\Administrator\デスクトップ\キャプチャ\68216　すず屋さま\68216_7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333500"/>
            <a:ext cx="28797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図 20" descr="68216_wpAccess_12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333500"/>
            <a:ext cx="2879725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図 21" descr="68216_wpMenu_1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0550" y="1333500"/>
            <a:ext cx="2879725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8313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831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図 25" descr="68216_wpMenu_4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341438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図 26" descr="68216_wpShopinfo_4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14414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図 31" descr="68216_wpAccess_48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341438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図 32" descr="68216_wpMenu_4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2162175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図 33" descr="68216_wpShopinfo_48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2160588"/>
            <a:ext cx="1439862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図 36" descr="68216_wpAccess_4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2135188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934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私達が育てていますページを表示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9340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すず屋についてページを表示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9341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いちごについてページを表示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934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C:\Documents and Settings\Administrator\デスクトップ\キャプチャ\68216　すず屋さま\68216_9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088" y="1335088"/>
            <a:ext cx="14414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3" descr="C:\Documents and Settings\Administrator\デスクトップ\キャプチャ\68216　すず屋さま\68216_11_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650" y="1335088"/>
            <a:ext cx="143986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C:\Documents and Settings\Administrator\デスクトップ\キャプチャ\68216　すず屋さま\68216_7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1338263"/>
            <a:ext cx="143986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2" descr="C:\Documents and Settings\Administrator\デスクトップ\キャプチャ\68216　すず屋さま\68216_9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4688" y="216535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3" descr="C:\Documents and Settings\Administrator\デスクトップ\キャプチャ\68216　すず屋さま\68216_11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1250" y="2165350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4" descr="C:\Documents and Settings\Administrator\デスクトップ\キャプチャ\68216　すず屋さま\68216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7650" y="2165350"/>
            <a:ext cx="143986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9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0368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0364" name="Text Box 11"/>
          <p:cNvSpPr txBox="1">
            <a:spLocks noChangeArrowheads="1"/>
          </p:cNvSpPr>
          <p:nvPr/>
        </p:nvSpPr>
        <p:spPr bwMode="auto">
          <a:xfrm>
            <a:off x="6432435" y="863600"/>
            <a:ext cx="214641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私達が育てていますページを表示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65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561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すず屋についてページを表示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66" name="Text Box 11"/>
          <p:cNvSpPr txBox="1">
            <a:spLocks noChangeArrowheads="1"/>
          </p:cNvSpPr>
          <p:nvPr/>
        </p:nvSpPr>
        <p:spPr bwMode="auto">
          <a:xfrm>
            <a:off x="3560461" y="863600"/>
            <a:ext cx="191561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いちごについてページを表示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7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gyoumu\Desktop\309188_博多一番どり居食家あらい秋津店\定番・サラダ・デザート_1200.jpg"/>
          <p:cNvPicPr>
            <a:picLocks noChangeAspect="1" noChangeArrowheads="1"/>
          </p:cNvPicPr>
          <p:nvPr/>
        </p:nvPicPr>
        <p:blipFill>
          <a:blip r:embed="rId2" cstate="print"/>
          <a:srcRect b="41116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53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5302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鉄板・ご飯・麺ページを表示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定番・サラダ・デザートページを表示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焼物・揚物ページを表示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5305" name="Picture 4" descr="C:\Users\gyoumu\Desktop\309188_博多一番どり居食家あらい秋津店\焼物・揚物_1200.jpg"/>
          <p:cNvPicPr>
            <a:picLocks noChangeAspect="1" noChangeArrowheads="1"/>
          </p:cNvPicPr>
          <p:nvPr/>
        </p:nvPicPr>
        <p:blipFill>
          <a:blip r:embed="rId5" cstate="print"/>
          <a:srcRect b="51270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5" descr="C:\Users\gyoumu\Desktop\309188_博多一番どり居食家あらい秋津店\鉄板・ご飯・麺_1200.jpg"/>
          <p:cNvPicPr>
            <a:picLocks noChangeAspect="1" noChangeArrowheads="1"/>
          </p:cNvPicPr>
          <p:nvPr/>
        </p:nvPicPr>
        <p:blipFill>
          <a:blip r:embed="rId6" cstate="print"/>
          <a:srcRect b="51846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C:\Users\gyoumu\Desktop\68544_ヤーコン菜茶辰起町事務所\オススメレシピ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13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138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3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オススメレシピページを表示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4" name="Text Box 11"/>
          <p:cNvSpPr txBox="1">
            <a:spLocks noChangeArrowheads="1"/>
          </p:cNvSpPr>
          <p:nvPr/>
        </p:nvSpPr>
        <p:spPr bwMode="auto">
          <a:xfrm>
            <a:off x="3744913" y="863600"/>
            <a:ext cx="15478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【NPO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1385" name="Picture 3" descr="C:\Users\gyoumu\Desktop\68544_ヤーコン菜茶辰起町事務所\NPO活動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6" name="Picture 4" descr="C:\Users\gyoumu\Desktop\68544_ヤーコン菜茶辰起町事務所\新着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ポップ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C:\Users\gyoumu\Desktop\68544_ヤーコン菜茶辰起町事務所\オススメレシピ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240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240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7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オススメレシピページを表示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8" name="Text Box 11"/>
          <p:cNvSpPr txBox="1">
            <a:spLocks noChangeArrowheads="1"/>
          </p:cNvSpPr>
          <p:nvPr/>
        </p:nvSpPr>
        <p:spPr bwMode="auto">
          <a:xfrm>
            <a:off x="3743325" y="863600"/>
            <a:ext cx="15494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【NPO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2409" name="Picture 2" descr="C:\Users\gyoumu\Desktop\68544_ヤーコン菜茶辰起町事務所\オススメレシピ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0" name="Picture 3" descr="C:\Users\gyoumu\Desktop\68544_ヤーコン菜茶辰起町事務所\NPO活動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1" name="Picture 3" descr="C:\Users\gyoumu\Desktop\68544_ヤーコン菜茶辰起町事務所\NPO活動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2" name="Picture 4" descr="C:\Users\gyoumu\Desktop\68544_ヤーコン菜茶辰起町事務所\新着情報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3" name="Picture 4" descr="C:\Users\gyoumu\Desktop\68544_ヤーコン菜茶辰起町事務所\新着情報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ポップ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3427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3429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0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オススメレシピページを表示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1" name="Text Box 11"/>
          <p:cNvSpPr txBox="1">
            <a:spLocks noChangeArrowheads="1"/>
          </p:cNvSpPr>
          <p:nvPr/>
        </p:nvSpPr>
        <p:spPr bwMode="auto">
          <a:xfrm>
            <a:off x="3743325" y="863600"/>
            <a:ext cx="15494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【NPO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3432" name="Picture 2" descr="C:\Users\gyoumu\Desktop\68544_ヤーコン菜茶辰起町事務所\オススメレシピ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2" descr="C:\Users\gyoumu\Desktop\68544_ヤーコン菜茶辰起町事務所\オススメレシピ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3" descr="C:\Users\gyoumu\Desktop\68544_ヤーコン菜茶辰起町事務所\NPO活動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Picture 4" descr="C:\Users\gyoumu\Desktop\68544_ヤーコン菜茶辰起町事務所\新着情報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6" name="Picture 4" descr="C:\Users\gyoumu\Desktop\68544_ヤーコン菜茶辰起町事務所\新着情報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ポップ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4461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445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業者紹介ページを表示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店内案内ページを表示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地元の野菜紹介ページを表示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4456" name="図 19" descr="68260_15_1200.jpg"/>
          <p:cNvPicPr>
            <a:picLocks/>
          </p:cNvPicPr>
          <p:nvPr/>
        </p:nvPicPr>
        <p:blipFill>
          <a:blip r:embed="rId5" cstate="print"/>
          <a:srcRect b="29771"/>
          <a:stretch>
            <a:fillRect/>
          </a:stretch>
        </p:blipFill>
        <p:spPr bwMode="auto">
          <a:xfrm>
            <a:off x="160338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図 20" descr="68260_7_1200.jpg"/>
          <p:cNvPicPr>
            <a:picLocks/>
          </p:cNvPicPr>
          <p:nvPr/>
        </p:nvPicPr>
        <p:blipFill>
          <a:blip r:embed="rId6" cstate="print"/>
          <a:srcRect b="28274"/>
          <a:stretch>
            <a:fillRect/>
          </a:stretch>
        </p:blipFill>
        <p:spPr bwMode="auto">
          <a:xfrm>
            <a:off x="3132138" y="1332000"/>
            <a:ext cx="288131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2" descr="http://mng.at-ml.jp/check/68260_wpMenu_1200.jpg?ts=1393494215&amp;sk=l6618e706tthuhdo3991u5sh24"/>
          <p:cNvPicPr>
            <a:picLocks noChangeAspect="1" noChangeArrowheads="1"/>
          </p:cNvPicPr>
          <p:nvPr/>
        </p:nvPicPr>
        <p:blipFill>
          <a:blip r:embed="rId7" cstate="print"/>
          <a:srcRect b="47388"/>
          <a:stretch>
            <a:fillRect/>
          </a:stretch>
        </p:blipFill>
        <p:spPr bwMode="auto">
          <a:xfrm>
            <a:off x="6084888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http://mng.at-ml.jp/check/68260_wpMenu_480.jpg?ts=1393494215&amp;sk=l6618e706tthuhdo3991u5sh24"/>
          <p:cNvPicPr>
            <a:picLocks noChangeAspect="1" noChangeArrowheads="1"/>
          </p:cNvPicPr>
          <p:nvPr/>
        </p:nvPicPr>
        <p:blipFill>
          <a:blip r:embed="rId2" cstate="print"/>
          <a:srcRect b="71359"/>
          <a:stretch>
            <a:fillRect/>
          </a:stretch>
        </p:blipFill>
        <p:spPr bwMode="auto">
          <a:xfrm>
            <a:off x="6218238" y="1331913"/>
            <a:ext cx="1439862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http://mng.at-ml.jp/check/68260_wpMenu_480.jpg?ts=1393494215&amp;sk=l6618e706tthuhdo3991u5sh24"/>
          <p:cNvPicPr>
            <a:picLocks noChangeAspect="1" noChangeArrowheads="1"/>
          </p:cNvPicPr>
          <p:nvPr/>
        </p:nvPicPr>
        <p:blipFill>
          <a:blip r:embed="rId2" cstate="print"/>
          <a:srcRect t="32332" b="42320"/>
          <a:stretch>
            <a:fillRect/>
          </a:stretch>
        </p:blipFill>
        <p:spPr bwMode="auto">
          <a:xfrm>
            <a:off x="7451725" y="2005200"/>
            <a:ext cx="1441450" cy="429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1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6511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6721839" y="863600"/>
            <a:ext cx="1569674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業者紹介ページを表示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8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9674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9" name="Text Box 11"/>
          <p:cNvSpPr txBox="1">
            <a:spLocks noChangeArrowheads="1"/>
          </p:cNvSpPr>
          <p:nvPr/>
        </p:nvSpPr>
        <p:spPr bwMode="auto">
          <a:xfrm>
            <a:off x="3560856" y="863600"/>
            <a:ext cx="191592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地元の野菜紹介ページを表示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6503" name="図 29" descr="店内.jpg"/>
          <p:cNvPicPr>
            <a:picLocks noChangeAspect="1"/>
          </p:cNvPicPr>
          <p:nvPr/>
        </p:nvPicPr>
        <p:blipFill>
          <a:blip r:embed="rId5" cstate="print"/>
          <a:srcRect b="66928"/>
          <a:stretch>
            <a:fillRect/>
          </a:stretch>
        </p:blipFill>
        <p:spPr bwMode="auto">
          <a:xfrm>
            <a:off x="265113" y="1319213"/>
            <a:ext cx="1439862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図 30" descr="店内.jpg"/>
          <p:cNvPicPr>
            <a:picLocks noChangeAspect="1"/>
          </p:cNvPicPr>
          <p:nvPr/>
        </p:nvPicPr>
        <p:blipFill>
          <a:blip r:embed="rId5" cstate="print"/>
          <a:srcRect t="33147" b="37230"/>
          <a:stretch>
            <a:fillRect/>
          </a:stretch>
        </p:blipFill>
        <p:spPr bwMode="auto">
          <a:xfrm>
            <a:off x="1512888" y="2006787"/>
            <a:ext cx="1439862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図 31" descr="jimoto.jpg"/>
          <p:cNvPicPr>
            <a:picLocks noChangeAspect="1"/>
          </p:cNvPicPr>
          <p:nvPr/>
        </p:nvPicPr>
        <p:blipFill>
          <a:blip r:embed="rId6" cstate="print"/>
          <a:srcRect b="66122"/>
          <a:stretch>
            <a:fillRect/>
          </a:stretch>
        </p:blipFill>
        <p:spPr bwMode="auto">
          <a:xfrm>
            <a:off x="3230563" y="1328738"/>
            <a:ext cx="1439862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図 32" descr="jimoto.jpg"/>
          <p:cNvPicPr>
            <a:picLocks noChangeAspect="1"/>
          </p:cNvPicPr>
          <p:nvPr/>
        </p:nvPicPr>
        <p:blipFill>
          <a:blip r:embed="rId7" cstate="print"/>
          <a:srcRect t="32712" b="36594"/>
          <a:stretch>
            <a:fillRect/>
          </a:stretch>
        </p:blipFill>
        <p:spPr bwMode="auto">
          <a:xfrm>
            <a:off x="4478338" y="2005200"/>
            <a:ext cx="1439862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7534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752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業者紹介ページを表示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5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6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地元の野菜紹介ページを表示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7527" name="図 19" descr="68260_15_258.jpg"/>
          <p:cNvPicPr>
            <a:picLocks noChangeAspect="1"/>
          </p:cNvPicPr>
          <p:nvPr/>
        </p:nvPicPr>
        <p:blipFill>
          <a:blip r:embed="rId4" cstate="print"/>
          <a:srcRect b="56908"/>
          <a:stretch>
            <a:fillRect/>
          </a:stretch>
        </p:blipFill>
        <p:spPr bwMode="auto">
          <a:xfrm>
            <a:off x="260350" y="1298575"/>
            <a:ext cx="143986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図 21" descr="68260_15_258.jpg"/>
          <p:cNvPicPr>
            <a:picLocks noChangeAspect="1"/>
          </p:cNvPicPr>
          <p:nvPr/>
        </p:nvPicPr>
        <p:blipFill>
          <a:blip r:embed="rId4" cstate="print"/>
          <a:srcRect t="42995" b="17409"/>
          <a:stretch>
            <a:fillRect/>
          </a:stretch>
        </p:blipFill>
        <p:spPr bwMode="auto">
          <a:xfrm>
            <a:off x="1528763" y="2005200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図 23" descr="68260_7_258.jpg"/>
          <p:cNvPicPr>
            <a:picLocks noChangeAspect="1"/>
          </p:cNvPicPr>
          <p:nvPr/>
        </p:nvPicPr>
        <p:blipFill>
          <a:blip r:embed="rId5" cstate="print"/>
          <a:srcRect b="60487"/>
          <a:stretch>
            <a:fillRect/>
          </a:stretch>
        </p:blipFill>
        <p:spPr bwMode="auto">
          <a:xfrm>
            <a:off x="3221038" y="1319213"/>
            <a:ext cx="1439862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図 25" descr="68260_7_258.jpg"/>
          <p:cNvPicPr>
            <a:picLocks noChangeAspect="1"/>
          </p:cNvPicPr>
          <p:nvPr/>
        </p:nvPicPr>
        <p:blipFill>
          <a:blip r:embed="rId5" cstate="print"/>
          <a:srcRect t="39035" b="24582"/>
          <a:stretch>
            <a:fillRect/>
          </a:stretch>
        </p:blipFill>
        <p:spPr bwMode="auto">
          <a:xfrm>
            <a:off x="4479925" y="2005200"/>
            <a:ext cx="1439863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図 26" descr="68260_9_258.jpg"/>
          <p:cNvPicPr>
            <a:picLocks noChangeAspect="1"/>
          </p:cNvPicPr>
          <p:nvPr/>
        </p:nvPicPr>
        <p:blipFill>
          <a:blip r:embed="rId6" cstate="print"/>
          <a:srcRect b="61552"/>
          <a:stretch>
            <a:fillRect/>
          </a:stretch>
        </p:blipFill>
        <p:spPr bwMode="auto">
          <a:xfrm>
            <a:off x="6211888" y="1319213"/>
            <a:ext cx="1439862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図 27" descr="68260_9_258.jpg"/>
          <p:cNvPicPr>
            <a:picLocks noChangeAspect="1"/>
          </p:cNvPicPr>
          <p:nvPr/>
        </p:nvPicPr>
        <p:blipFill>
          <a:blip r:embed="rId6" cstate="print"/>
          <a:srcRect t="38763" b="25990"/>
          <a:stretch>
            <a:fillRect/>
          </a:stretch>
        </p:blipFill>
        <p:spPr bwMode="auto">
          <a:xfrm>
            <a:off x="7459663" y="2005200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グリーン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:\Users\gyoumu\Desktop\67496_コスモ・レイ\おすすめ品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854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8550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エコグッズページを表示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1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2" name="Text Box 11"/>
          <p:cNvSpPr txBox="1">
            <a:spLocks noChangeArrowheads="1"/>
          </p:cNvSpPr>
          <p:nvPr/>
        </p:nvSpPr>
        <p:spPr bwMode="auto">
          <a:xfrm>
            <a:off x="3603625" y="863600"/>
            <a:ext cx="18303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こだわり食品ページを表示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8553" name="Picture 3" descr="C:\Users\gyoumu\Desktop\67496_コスモ・レイ\こだわり食品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4" descr="C:\Users\gyoumu\Desktop\67496_コスモ・レイ\エコグッズ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C:\Users\gyoumu\Desktop\67496_コスモ・レイ\おすすめ品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957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9574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エコグッズページを表示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9575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9576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こだわり食品ページを表示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9577" name="Picture 2" descr="C:\Users\gyoumu\Desktop\67496_コスモ・レイ\おすすめ品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8" name="Picture 3" descr="C:\Users\gyoumu\Desktop\67496_コスモ・レイ\こだわり食品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3" descr="C:\Users\gyoumu\Desktop\67496_コスモ・レイ\こだわり食品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4" descr="C:\Users\gyoumu\Desktop\67496_コスモ・レイ\エコグッズ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1" name="Picture 4" descr="C:\Users\gyoumu\Desktop\67496_コスモ・レイ\エコグッズ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3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Users\gyoumu\Desktop\67496_コスモ・レイ\おすすめ品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05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0598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エコグッズページを表示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599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おすすめ品ページを表示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600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こだわり食品ページを表示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0601" name="Picture 2" descr="C:\Users\gyoumu\Desktop\67496_コスモ・レイ\おすすめ品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3" descr="C:\Users\gyoumu\Desktop\67496_コスモ・レイ\こだわり食品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3" descr="C:\Users\gyoumu\Desktop\67496_コスモ・レイ\こだわり食品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4" descr="C:\Users\gyoumu\Desktop\67496_コスモ・レイ\エコグッズ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5" name="Picture 4" descr="C:\Users\gyoumu\Desktop\67496_コスモ・レイ\エコグッズ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C:\Users\gyoumu\Desktop\64840_えびすやフルーツ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2000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16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162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3" name="Text Box 11"/>
          <p:cNvSpPr txBox="1">
            <a:spLocks noChangeArrowheads="1"/>
          </p:cNvSpPr>
          <p:nvPr/>
        </p:nvSpPr>
        <p:spPr bwMode="auto">
          <a:xfrm>
            <a:off x="881063" y="863600"/>
            <a:ext cx="13001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4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一押し商品ページを表示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1625" name="Picture 3" descr="C:\Users\gyoumu\Desktop\64840_えびすやフルーツ\一押し商品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32000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4" descr="C:\Users\gyoumu\Desktop\64840_えびすやフルーツ\商品一覧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32000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3062288" y="6380163"/>
            <a:ext cx="5834062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latin typeface="+mn-lt"/>
                <a:ea typeface="+mn-ea"/>
              </a:rPr>
              <a:t>【</a:t>
            </a:r>
            <a:r>
              <a:rPr lang="ja-JP" altLang="en-US" sz="1050" dirty="0">
                <a:latin typeface="+mn-lt"/>
                <a:ea typeface="+mn-ea"/>
              </a:rPr>
              <a:t>テンプレートキレイ</a:t>
            </a:r>
            <a:r>
              <a:rPr lang="en-US" altLang="ja-JP" sz="1050" dirty="0">
                <a:latin typeface="+mn-lt"/>
                <a:ea typeface="+mn-ea"/>
              </a:rPr>
              <a:t>3  </a:t>
            </a:r>
            <a:r>
              <a:rPr lang="ja-JP" altLang="en-US" sz="1050" dirty="0">
                <a:latin typeface="+mn-lt"/>
                <a:ea typeface="+mn-ea"/>
              </a:rPr>
              <a:t>（オレンジ）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</p:txBody>
      </p:sp>
      <p:sp>
        <p:nvSpPr>
          <p:cNvPr id="11162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（オレンジ）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gyoumu\Desktop\309188_博多一番どり居食家あらい秋津店\定番・サラダ・デザート_480.jpg"/>
          <p:cNvPicPr>
            <a:picLocks noChangeAspect="1" noChangeArrowheads="1"/>
          </p:cNvPicPr>
          <p:nvPr/>
        </p:nvPicPr>
        <p:blipFill>
          <a:blip r:embed="rId2" cstate="print"/>
          <a:srcRect b="65112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632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45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鉄板・ご飯・麺ページを表示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定番・サラダ・デザートページを表示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6328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焼物・揚物ページを表示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6329" name="Picture 2" descr="C:\Users\gyoumu\Desktop\309188_博多一番どり居食家あらい秋津店\定番・サラダ・デザート_480.jpg"/>
          <p:cNvPicPr>
            <a:picLocks noChangeAspect="1" noChangeArrowheads="1"/>
          </p:cNvPicPr>
          <p:nvPr/>
        </p:nvPicPr>
        <p:blipFill>
          <a:blip r:embed="rId2" cstate="print"/>
          <a:srcRect t="33813" b="33986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3" descr="C:\Users\gyoumu\Desktop\309188_博多一番どり居食家あらい秋津店\焼物・揚物_480.jpg"/>
          <p:cNvPicPr>
            <a:picLocks noChangeAspect="1" noChangeArrowheads="1"/>
          </p:cNvPicPr>
          <p:nvPr/>
        </p:nvPicPr>
        <p:blipFill>
          <a:blip r:embed="rId5" cstate="print"/>
          <a:srcRect b="69569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3" descr="C:\Users\gyoumu\Desktop\309188_博多一番どり居食家あらい秋津店\焼物・揚物_480.jpg"/>
          <p:cNvPicPr>
            <a:picLocks noChangeAspect="1" noChangeArrowheads="1"/>
          </p:cNvPicPr>
          <p:nvPr/>
        </p:nvPicPr>
        <p:blipFill>
          <a:blip r:embed="rId6" cstate="print"/>
          <a:srcRect t="32771" b="3913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4" descr="C:\Users\gyoumu\Desktop\309188_博多一番どり居食家あらい秋津店\鉄板・ご飯・麺_480.jpg"/>
          <p:cNvPicPr>
            <a:picLocks noChangeAspect="1" noChangeArrowheads="1"/>
          </p:cNvPicPr>
          <p:nvPr/>
        </p:nvPicPr>
        <p:blipFill>
          <a:blip r:embed="rId7" cstate="print"/>
          <a:srcRect b="69069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4" descr="C:\Users\gyoumu\Desktop\309188_博多一番どり居食家あらい秋津店\鉄板・ご飯・麺_480.jpg"/>
          <p:cNvPicPr>
            <a:picLocks noChangeAspect="1" noChangeArrowheads="1"/>
          </p:cNvPicPr>
          <p:nvPr/>
        </p:nvPicPr>
        <p:blipFill>
          <a:blip r:embed="rId7" cstate="print"/>
          <a:srcRect t="30931" b="4051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C:\Users\gyoumu\Desktop\64840_えびすやフルーツ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26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264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8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一押し商品ページを表示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2649" name="Picture 2" descr="C:\Users\gyoumu\Desktop\64840_えびすやフルーツ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0" name="Picture 3" descr="C:\Users\gyoumu\Desktop\64840_えびすやフルーツ\一押し商品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1" name="Picture 3" descr="C:\Users\gyoumu\Desktop\64840_えびすやフルーツ\一押し商品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2" name="Picture 4" descr="C:\Users\gyoumu\Desktop\64840_えびすやフルーツ\商品一覧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3" name="Picture 4" descr="C:\Users\gyoumu\Desktop\64840_えびすやフルーツ\商品一覧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3062288" y="6380163"/>
            <a:ext cx="5834062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latin typeface="+mn-lt"/>
                <a:ea typeface="+mn-ea"/>
              </a:rPr>
              <a:t>【</a:t>
            </a:r>
            <a:r>
              <a:rPr lang="ja-JP" altLang="en-US" sz="1050" dirty="0">
                <a:latin typeface="+mn-lt"/>
                <a:ea typeface="+mn-ea"/>
              </a:rPr>
              <a:t>テンプレートキレイ</a:t>
            </a:r>
            <a:r>
              <a:rPr lang="en-US" altLang="ja-JP" sz="1050" dirty="0">
                <a:latin typeface="+mn-lt"/>
                <a:ea typeface="+mn-ea"/>
              </a:rPr>
              <a:t>3  </a:t>
            </a:r>
            <a:r>
              <a:rPr lang="ja-JP" altLang="en-US" sz="1050" dirty="0">
                <a:latin typeface="+mn-lt"/>
                <a:ea typeface="+mn-ea"/>
              </a:rPr>
              <a:t>（オレンジ）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</p:txBody>
      </p:sp>
      <p:sp>
        <p:nvSpPr>
          <p:cNvPr id="11265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（オレンジ）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C:\Users\gyoumu\Desktop\64840_えびすやフルーツ\TOP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36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367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1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2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一押し商品ページを表示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3673" name="Picture 2" descr="C:\Users\gyoumu\Desktop\64840_えびすやフルーツ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3" descr="C:\Users\gyoumu\Desktop\64840_えびすやフルーツ\一押し商品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5" name="Picture 3" descr="C:\Users\gyoumu\Desktop\64840_えびすやフルーツ\一押し商品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4" descr="C:\Users\gyoumu\Desktop\64840_えびすやフルーツ\商品一覧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7" name="Picture 4" descr="C:\Users\gyoumu\Desktop\64840_えびすやフルーツ\商品一覧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3062288" y="6380163"/>
            <a:ext cx="5834062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>
                <a:latin typeface="+mn-lt"/>
                <a:ea typeface="+mn-ea"/>
              </a:rPr>
              <a:t>【</a:t>
            </a:r>
            <a:r>
              <a:rPr lang="ja-JP" altLang="en-US" sz="1050" dirty="0">
                <a:latin typeface="+mn-lt"/>
                <a:ea typeface="+mn-ea"/>
              </a:rPr>
              <a:t>テンプレートキレイ</a:t>
            </a:r>
            <a:r>
              <a:rPr lang="en-US" altLang="ja-JP" sz="1050" dirty="0">
                <a:latin typeface="+mn-lt"/>
                <a:ea typeface="+mn-ea"/>
              </a:rPr>
              <a:t>3  </a:t>
            </a:r>
            <a:r>
              <a:rPr lang="ja-JP" altLang="en-US" sz="1050" dirty="0">
                <a:latin typeface="+mn-lt"/>
                <a:ea typeface="+mn-ea"/>
              </a:rPr>
              <a:t>（オレンジ）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+mn-lt"/>
              <a:ea typeface="+mn-ea"/>
            </a:endParaRPr>
          </a:p>
        </p:txBody>
      </p:sp>
      <p:sp>
        <p:nvSpPr>
          <p:cNvPr id="11367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3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（オレンジ）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C:\Users\gyoumu\Desktop\67445_サニーマート南店\鮮度一番_1200.jpg"/>
          <p:cNvPicPr>
            <a:picLocks noChangeAspect="1" noChangeArrowheads="1"/>
          </p:cNvPicPr>
          <p:nvPr/>
        </p:nvPicPr>
        <p:blipFill>
          <a:blip r:embed="rId2" cstate="print"/>
          <a:srcRect b="46947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46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469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イベントページを表示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5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鮮度一番ページを表示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6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美味しいページを表示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4697" name="Picture 3" descr="C:\Users\gyoumu\Desktop\67445_サニーマート南店\美味しい_1200.jpg"/>
          <p:cNvPicPr>
            <a:picLocks noChangeAspect="1" noChangeArrowheads="1"/>
          </p:cNvPicPr>
          <p:nvPr/>
        </p:nvPicPr>
        <p:blipFill>
          <a:blip r:embed="rId5" cstate="print"/>
          <a:srcRect b="5203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8" name="Picture 4" descr="C:\Users\gyoumu\Desktop\67445_サニーマート南店\イベント_1200.jpg"/>
          <p:cNvPicPr>
            <a:picLocks noChangeAspect="1" noChangeArrowheads="1"/>
          </p:cNvPicPr>
          <p:nvPr/>
        </p:nvPicPr>
        <p:blipFill>
          <a:blip r:embed="rId6" cstate="print"/>
          <a:srcRect b="46555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C:\Users\gyoumu\Desktop\67445_サニーマート南店\鮮度一番_480.jpg"/>
          <p:cNvPicPr>
            <a:picLocks noChangeAspect="1" noChangeArrowheads="1"/>
          </p:cNvPicPr>
          <p:nvPr/>
        </p:nvPicPr>
        <p:blipFill>
          <a:blip r:embed="rId2" cstate="print"/>
          <a:srcRect b="73810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571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571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イベントページを表示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19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鮮度一番ページを表示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2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美味しいページを表示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5721" name="Picture 2" descr="C:\Users\gyoumu\Desktop\67445_サニーマート南店\鮮度一番_480.jpg"/>
          <p:cNvPicPr>
            <a:picLocks noChangeAspect="1" noChangeArrowheads="1"/>
          </p:cNvPicPr>
          <p:nvPr/>
        </p:nvPicPr>
        <p:blipFill>
          <a:blip r:embed="rId2" cstate="print"/>
          <a:srcRect t="26593" b="49231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2" name="Picture 3" descr="C:\Users\gyoumu\Desktop\67445_サニーマート南店\美味しい_480.jpg"/>
          <p:cNvPicPr>
            <a:picLocks noChangeAspect="1" noChangeArrowheads="1"/>
          </p:cNvPicPr>
          <p:nvPr/>
        </p:nvPicPr>
        <p:blipFill>
          <a:blip r:embed="rId5" cstate="print"/>
          <a:srcRect t="237" b="74847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3" name="Picture 3" descr="C:\Users\gyoumu\Desktop\67445_サニーマート南店\美味しい_480.jpg"/>
          <p:cNvPicPr>
            <a:picLocks noChangeAspect="1" noChangeArrowheads="1"/>
          </p:cNvPicPr>
          <p:nvPr/>
        </p:nvPicPr>
        <p:blipFill>
          <a:blip r:embed="rId5" cstate="print"/>
          <a:srcRect t="30135" b="4686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4" name="Picture 4" descr="C:\Users\gyoumu\Desktop\67445_サニーマート南店\イベント_480.jpg"/>
          <p:cNvPicPr>
            <a:picLocks noChangeAspect="1" noChangeArrowheads="1"/>
          </p:cNvPicPr>
          <p:nvPr/>
        </p:nvPicPr>
        <p:blipFill>
          <a:blip r:embed="rId6" cstate="print"/>
          <a:srcRect b="71220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5" name="Picture 4" descr="C:\Users\gyoumu\Desktop\67445_サニーマート南店\イベント_480.jpg"/>
          <p:cNvPicPr>
            <a:picLocks noChangeAspect="1" noChangeArrowheads="1"/>
          </p:cNvPicPr>
          <p:nvPr/>
        </p:nvPicPr>
        <p:blipFill>
          <a:blip r:embed="rId6" cstate="print"/>
          <a:srcRect t="27452" b="45985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C:\Users\gyoumu\Desktop\67445_サニーマート南店\鮮度一番_258.jpg"/>
          <p:cNvPicPr>
            <a:picLocks noChangeAspect="1" noChangeArrowheads="1"/>
          </p:cNvPicPr>
          <p:nvPr/>
        </p:nvPicPr>
        <p:blipFill>
          <a:blip r:embed="rId2" cstate="print"/>
          <a:srcRect b="53642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67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674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イベントページを表示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鮮度一番ページを表示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美味しいページを表示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6745" name="Picture 2" descr="C:\Users\gyoumu\Desktop\67445_サニーマート南店\鮮度一番_258.jpg"/>
          <p:cNvPicPr>
            <a:picLocks noChangeAspect="1" noChangeArrowheads="1"/>
          </p:cNvPicPr>
          <p:nvPr/>
        </p:nvPicPr>
        <p:blipFill>
          <a:blip r:embed="rId2" cstate="print"/>
          <a:srcRect t="47783" b="942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6" name="Picture 3" descr="C:\Users\gyoumu\Desktop\67445_サニーマート南店\美味しい_258.jpg"/>
          <p:cNvPicPr>
            <a:picLocks noChangeAspect="1" noChangeArrowheads="1"/>
          </p:cNvPicPr>
          <p:nvPr/>
        </p:nvPicPr>
        <p:blipFill>
          <a:blip r:embed="rId5" cstate="print"/>
          <a:srcRect b="57796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7" name="Picture 3" descr="C:\Users\gyoumu\Desktop\67445_サニーマート南店\美味しい_258.jpg"/>
          <p:cNvPicPr>
            <a:picLocks noChangeAspect="1" noChangeArrowheads="1"/>
          </p:cNvPicPr>
          <p:nvPr/>
        </p:nvPicPr>
        <p:blipFill>
          <a:blip r:embed="rId5" cstate="print"/>
          <a:srcRect t="37659" b="23384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4" descr="C:\Users\gyoumu\Desktop\67445_サニーマート南店\イベント_258.jpg"/>
          <p:cNvPicPr>
            <a:picLocks noChangeAspect="1" noChangeArrowheads="1"/>
          </p:cNvPicPr>
          <p:nvPr/>
        </p:nvPicPr>
        <p:blipFill>
          <a:blip r:embed="rId6" cstate="print"/>
          <a:srcRect b="4515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Picture 4" descr="C:\Users\gyoumu\Desktop\67445_サニーマート南店\イベント_258.jpg"/>
          <p:cNvPicPr>
            <a:picLocks noChangeAspect="1" noChangeArrowheads="1"/>
          </p:cNvPicPr>
          <p:nvPr/>
        </p:nvPicPr>
        <p:blipFill>
          <a:blip r:embed="rId6" cstate="print"/>
          <a:srcRect t="48096" b="1276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8" descr="C:\Documents and Settings\Administrator\デスクトップ\赤芝さん分キャプチャ画像\68256（株）アィベックス\68256_9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488" y="1314450"/>
            <a:ext cx="288131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19" descr="C:\Documents and Settings\Administrator\デスクトップ\赤芝さん分キャプチャ画像\68256（株）アィベックス\68256_15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38" y="1304925"/>
            <a:ext cx="28797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20" descr="C:\Documents and Settings\Administrator\デスクトップ\赤芝さん分キャプチャ画像\68256（株）アィベックス\68256_7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513" y="1319213"/>
            <a:ext cx="28797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7767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8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7769" name="Text Box 11"/>
          <p:cNvSpPr txBox="1">
            <a:spLocks noChangeArrowheads="1"/>
          </p:cNvSpPr>
          <p:nvPr/>
        </p:nvSpPr>
        <p:spPr bwMode="auto">
          <a:xfrm>
            <a:off x="6769100" y="863600"/>
            <a:ext cx="1473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【STAFF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70" name="Text Box 11"/>
          <p:cNvSpPr txBox="1">
            <a:spLocks noChangeArrowheads="1"/>
          </p:cNvSpPr>
          <p:nvPr/>
        </p:nvSpPr>
        <p:spPr bwMode="auto">
          <a:xfrm>
            <a:off x="658813" y="863600"/>
            <a:ext cx="1743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【SHOP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3740150" y="863600"/>
            <a:ext cx="1557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【LINE UP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0" descr="C:\Documents and Settings\Administrator\デスクトップ\赤芝さん分キャプチャ画像\68256（株）アィベックス\68256_9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788" y="1333500"/>
            <a:ext cx="1439862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1" descr="C:\Documents and Settings\Administrator\デスクトップ\赤芝さん分キャプチャ画像\68256（株）アィベックス\68256_15_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1304925"/>
            <a:ext cx="14398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22" descr="C:\Documents and Settings\Administrator\デスクトップ\赤芝さん分キャプチャ画像\68256（株）アィベックス\68256_7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1333500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22" descr="C:\Documents and Settings\Administrator\デスクトップ\赤芝さん分キャプチャ画像\68256（株）アィベックス\68256_7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2413" y="2162175"/>
            <a:ext cx="1439862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20" descr="C:\Documents and Settings\Administrator\デスクトップ\赤芝さん分キャプチャ画像\68256（株）アィベックス\68256_9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8338" y="2147888"/>
            <a:ext cx="143986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21" descr="C:\Documents and Settings\Administrator\デスクトップ\赤芝さん分キャプチャ画像\68256（株）アィベックス\68256_15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40613" y="2147888"/>
            <a:ext cx="1441450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8794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8796" name="Text Box 11"/>
          <p:cNvSpPr txBox="1">
            <a:spLocks noChangeArrowheads="1"/>
          </p:cNvSpPr>
          <p:nvPr/>
        </p:nvSpPr>
        <p:spPr bwMode="auto">
          <a:xfrm>
            <a:off x="6769100" y="863600"/>
            <a:ext cx="1473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【STAFF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7" name="Text Box 11"/>
          <p:cNvSpPr txBox="1">
            <a:spLocks noChangeArrowheads="1"/>
          </p:cNvSpPr>
          <p:nvPr/>
        </p:nvSpPr>
        <p:spPr bwMode="auto">
          <a:xfrm>
            <a:off x="658813" y="863600"/>
            <a:ext cx="1743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【SHOP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8" name="Text Box 11"/>
          <p:cNvSpPr txBox="1">
            <a:spLocks noChangeArrowheads="1"/>
          </p:cNvSpPr>
          <p:nvPr/>
        </p:nvSpPr>
        <p:spPr bwMode="auto">
          <a:xfrm>
            <a:off x="3740150" y="863600"/>
            <a:ext cx="1557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【LINE UP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1" descr="C:\Documents and Settings\Administrator\デスクトップ\赤芝さん分キャプチャ画像\68256（株）アィベックス\68256_15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0775" y="1333500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2" descr="C:\Documents and Settings\Administrator\デスクトップ\赤芝さん分キャプチャ画像\68256（株）アィベックス\68256_7_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328738"/>
            <a:ext cx="1439863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23" descr="C:\Documents and Settings\Administrator\デスクトップ\赤芝さん分キャプチャ画像\68256（株）アィベックス\68256_9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5" y="1347788"/>
            <a:ext cx="1439863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22" descr="C:\Documents and Settings\Administrator\デスクトップ\赤芝さん分キャプチャ画像\68256（株）アィベックス\68256_7_258.jpg"/>
          <p:cNvPicPr>
            <a:picLocks noChangeAspect="1" noChangeArrowheads="1"/>
          </p:cNvPicPr>
          <p:nvPr/>
        </p:nvPicPr>
        <p:blipFill>
          <a:blip r:embed="rId5" cstate="print"/>
          <a:srcRect b="-395"/>
          <a:stretch>
            <a:fillRect/>
          </a:stretch>
        </p:blipFill>
        <p:spPr bwMode="auto">
          <a:xfrm>
            <a:off x="1508125" y="2162175"/>
            <a:ext cx="143986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23" descr="C:\Documents and Settings\Administrator\デスクトップ\赤芝さん分キャプチャ画像\68256（株）アィベックス\68256_9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400" y="2162175"/>
            <a:ext cx="1439863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21" descr="C:\Documents and Settings\Administrator\デスクトップ\赤芝さん分キャプチャ画像\68256（株）アィベックス\68256_15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6488" y="2162175"/>
            <a:ext cx="1439862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9818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9820" name="Text Box 11"/>
          <p:cNvSpPr txBox="1">
            <a:spLocks noChangeArrowheads="1"/>
          </p:cNvSpPr>
          <p:nvPr/>
        </p:nvSpPr>
        <p:spPr bwMode="auto">
          <a:xfrm>
            <a:off x="6769100" y="863600"/>
            <a:ext cx="14732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【STAFF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21" name="Text Box 11"/>
          <p:cNvSpPr txBox="1">
            <a:spLocks noChangeArrowheads="1"/>
          </p:cNvSpPr>
          <p:nvPr/>
        </p:nvSpPr>
        <p:spPr bwMode="auto">
          <a:xfrm>
            <a:off x="658813" y="863600"/>
            <a:ext cx="1743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【SHOP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22" name="Text Box 11"/>
          <p:cNvSpPr txBox="1">
            <a:spLocks noChangeArrowheads="1"/>
          </p:cNvSpPr>
          <p:nvPr/>
        </p:nvSpPr>
        <p:spPr bwMode="auto">
          <a:xfrm>
            <a:off x="3740150" y="863600"/>
            <a:ext cx="1557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【LINE UP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イエロー  ＭＳゴシック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5" name="図 15" descr="68239_wpFixpage01_1200.jpg"/>
          <p:cNvPicPr>
            <a:picLocks noChangeAspect="1"/>
          </p:cNvPicPr>
          <p:nvPr/>
        </p:nvPicPr>
        <p:blipFill>
          <a:blip r:embed="rId2" cstate="print"/>
          <a:srcRect r="1256" b="88848"/>
          <a:stretch>
            <a:fillRect/>
          </a:stretch>
        </p:blipFill>
        <p:spPr bwMode="auto">
          <a:xfrm>
            <a:off x="3131840" y="1332000"/>
            <a:ext cx="287373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図 17" descr="68239_wpMenu_1200 (1).jpg"/>
          <p:cNvPicPr>
            <a:picLocks noChangeAspect="1"/>
          </p:cNvPicPr>
          <p:nvPr/>
        </p:nvPicPr>
        <p:blipFill>
          <a:blip r:embed="rId3" cstate="print"/>
          <a:srcRect r="-476" b="89680"/>
          <a:stretch>
            <a:fillRect/>
          </a:stretch>
        </p:blipFill>
        <p:spPr bwMode="auto">
          <a:xfrm>
            <a:off x="179512" y="1332000"/>
            <a:ext cx="2881312" cy="46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図 18" descr="68239_wpShopinfo_1200.jpg"/>
          <p:cNvPicPr>
            <a:picLocks noChangeAspect="1"/>
          </p:cNvPicPr>
          <p:nvPr/>
        </p:nvPicPr>
        <p:blipFill>
          <a:blip r:embed="rId4" cstate="print"/>
          <a:srcRect r="935" b="88253"/>
          <a:stretch>
            <a:fillRect/>
          </a:stretch>
        </p:blipFill>
        <p:spPr bwMode="auto">
          <a:xfrm>
            <a:off x="6084168" y="1332000"/>
            <a:ext cx="287048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50190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1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04788" y="238125"/>
            <a:ext cx="8669337" cy="346075"/>
            <a:chOff x="139" y="104"/>
            <a:chExt cx="5461" cy="218"/>
          </a:xfrm>
        </p:grpSpPr>
        <p:sp>
          <p:nvSpPr>
            <p:cNvPr id="50188" name="正方形/長方形 24"/>
            <p:cNvSpPr>
              <a:spLocks noChangeArrowheads="1"/>
            </p:cNvSpPr>
            <p:nvPr/>
          </p:nvSpPr>
          <p:spPr bwMode="auto">
            <a:xfrm>
              <a:off x="139" y="260"/>
              <a:ext cx="4393" cy="62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50189" name="Picture 8" descr="color-patern_alliance_0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62" y="104"/>
              <a:ext cx="93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80" name="タイトル 1"/>
          <p:cNvSpPr txBox="1">
            <a:spLocks noChangeAspect="1"/>
          </p:cNvSpPr>
          <p:nvPr/>
        </p:nvSpPr>
        <p:spPr bwMode="auto">
          <a:xfrm>
            <a:off x="0" y="160338"/>
            <a:ext cx="46275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latin typeface="Calibri" pitchFamily="34" charset="0"/>
                <a:ea typeface="HGS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50181" name="Text Box 11"/>
          <p:cNvSpPr txBox="1">
            <a:spLocks noChangeArrowheads="1"/>
          </p:cNvSpPr>
          <p:nvPr/>
        </p:nvSpPr>
        <p:spPr bwMode="auto">
          <a:xfrm>
            <a:off x="3521075" y="809625"/>
            <a:ext cx="2298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会社案内</a:t>
            </a:r>
            <a:r>
              <a:rPr lang="ja-JP" altLang="en-US" sz="900" smtClean="0">
                <a:solidFill>
                  <a:srgbClr val="000000"/>
                </a:solidFill>
                <a:ea typeface="HGP明朝E" pitchFamily="18" charset="-128"/>
              </a:rPr>
              <a:t> 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0182" name="Text Box 11"/>
          <p:cNvSpPr txBox="1">
            <a:spLocks noChangeArrowheads="1"/>
          </p:cNvSpPr>
          <p:nvPr/>
        </p:nvSpPr>
        <p:spPr bwMode="auto">
          <a:xfrm>
            <a:off x="6978650" y="809625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お店案内ページを表示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2138" y="6345238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1  (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オレンジ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)</a:t>
            </a:r>
            <a:endParaRPr lang="ja-JP" altLang="en-US" sz="105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368300" y="860425"/>
            <a:ext cx="28257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en-US" altLang="ja-JP" sz="900" dirty="0" smtClean="0">
                <a:solidFill>
                  <a:srgbClr val="000000"/>
                </a:solidFill>
                <a:ea typeface="HGP明朝E" pitchFamily="18" charset="-128"/>
                <a:hlinkClick r:id="rId7"/>
              </a:rPr>
              <a:t> </a:t>
            </a:r>
            <a:r>
              <a:rPr lang="en-US" altLang="ja-JP" sz="900" dirty="0" err="1" smtClean="0">
                <a:solidFill>
                  <a:srgbClr val="000000"/>
                </a:solidFill>
                <a:ea typeface="HGP明朝E" pitchFamily="18" charset="-128"/>
              </a:rPr>
              <a:t>Kazu</a:t>
            </a:r>
            <a:r>
              <a:rPr lang="en-US" altLang="ja-JP" sz="900" dirty="0" smtClean="0">
                <a:solidFill>
                  <a:srgbClr val="000000"/>
                </a:solidFill>
                <a:ea typeface="HGP明朝E" pitchFamily="18" charset="-128"/>
              </a:rPr>
              <a:t> </a:t>
            </a:r>
            <a:r>
              <a:rPr lang="en-US" altLang="ja-JP" sz="900" dirty="0" err="1" smtClean="0">
                <a:solidFill>
                  <a:srgbClr val="000000"/>
                </a:solidFill>
                <a:ea typeface="HGP明朝E" pitchFamily="18" charset="-128"/>
              </a:rPr>
              <a:t>Compagnia</a:t>
            </a:r>
            <a:r>
              <a:rPr lang="en-US" altLang="ja-JP" sz="900" dirty="0" smtClean="0">
                <a:solidFill>
                  <a:srgbClr val="000000"/>
                </a:solidFill>
                <a:ea typeface="HGP明朝E" pitchFamily="18" charset="-128"/>
              </a:rPr>
              <a:t> CO.,LTD.</a:t>
            </a:r>
            <a:r>
              <a:rPr lang="ja-JP" altLang="en-US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68239_wpFixpage01_480.jpg"/>
          <p:cNvPicPr>
            <a:picLocks noChangeAspect="1"/>
          </p:cNvPicPr>
          <p:nvPr/>
        </p:nvPicPr>
        <p:blipFill>
          <a:blip r:embed="rId2" cstate="print"/>
          <a:srcRect b="65884"/>
          <a:stretch>
            <a:fillRect/>
          </a:stretch>
        </p:blipFill>
        <p:spPr>
          <a:xfrm>
            <a:off x="3205054" y="1332000"/>
            <a:ext cx="1440000" cy="4678382"/>
          </a:xfrm>
          <a:prstGeom prst="rect">
            <a:avLst/>
          </a:prstGeom>
        </p:spPr>
      </p:pic>
      <p:pic>
        <p:nvPicPr>
          <p:cNvPr id="30" name="図 29" descr="68239_wpMenu_480.jpg"/>
          <p:cNvPicPr>
            <a:picLocks noChangeAspect="1"/>
          </p:cNvPicPr>
          <p:nvPr/>
        </p:nvPicPr>
        <p:blipFill>
          <a:blip r:embed="rId3" cstate="print"/>
          <a:srcRect b="60807"/>
          <a:stretch>
            <a:fillRect/>
          </a:stretch>
        </p:blipFill>
        <p:spPr>
          <a:xfrm>
            <a:off x="260329" y="1332000"/>
            <a:ext cx="1440000" cy="4678382"/>
          </a:xfrm>
          <a:prstGeom prst="rect">
            <a:avLst/>
          </a:prstGeom>
        </p:spPr>
      </p:pic>
      <p:pic>
        <p:nvPicPr>
          <p:cNvPr id="31" name="図 30" descr="68239_wpShopinfo_480.jpg"/>
          <p:cNvPicPr>
            <a:picLocks noChangeAspect="1"/>
          </p:cNvPicPr>
          <p:nvPr/>
        </p:nvPicPr>
        <p:blipFill>
          <a:blip r:embed="rId4" cstate="print"/>
          <a:srcRect b="59030"/>
          <a:stretch>
            <a:fillRect/>
          </a:stretch>
        </p:blipFill>
        <p:spPr>
          <a:xfrm>
            <a:off x="6216065" y="1332000"/>
            <a:ext cx="1440000" cy="4668108"/>
          </a:xfrm>
          <a:prstGeom prst="rect">
            <a:avLst/>
          </a:prstGeom>
        </p:spPr>
      </p:pic>
      <p:pic>
        <p:nvPicPr>
          <p:cNvPr id="32" name="図 31" descr="68239_wpFixpage01_480.jpg"/>
          <p:cNvPicPr>
            <a:picLocks noChangeAspect="1"/>
          </p:cNvPicPr>
          <p:nvPr/>
        </p:nvPicPr>
        <p:blipFill>
          <a:blip r:embed="rId5" cstate="print"/>
          <a:srcRect t="34128" b="34292"/>
          <a:stretch>
            <a:fillRect/>
          </a:stretch>
        </p:blipFill>
        <p:spPr>
          <a:xfrm>
            <a:off x="4477337" y="1982912"/>
            <a:ext cx="1440000" cy="4335695"/>
          </a:xfrm>
          <a:prstGeom prst="rect">
            <a:avLst/>
          </a:prstGeom>
        </p:spPr>
      </p:pic>
      <p:pic>
        <p:nvPicPr>
          <p:cNvPr id="33" name="図 32" descr="68239_wpMenu_480.jpg"/>
          <p:cNvPicPr>
            <a:picLocks noChangeAspect="1"/>
          </p:cNvPicPr>
          <p:nvPr/>
        </p:nvPicPr>
        <p:blipFill>
          <a:blip r:embed="rId3" cstate="print"/>
          <a:srcRect t="39466" b="24471"/>
          <a:stretch>
            <a:fillRect/>
          </a:stretch>
        </p:blipFill>
        <p:spPr>
          <a:xfrm>
            <a:off x="1501790" y="2013735"/>
            <a:ext cx="1440000" cy="4304872"/>
          </a:xfrm>
          <a:prstGeom prst="rect">
            <a:avLst/>
          </a:prstGeom>
        </p:spPr>
      </p:pic>
      <p:pic>
        <p:nvPicPr>
          <p:cNvPr id="34" name="図 33" descr="68239_wpShopinfo_480.jpg"/>
          <p:cNvPicPr>
            <a:picLocks noChangeAspect="1"/>
          </p:cNvPicPr>
          <p:nvPr/>
        </p:nvPicPr>
        <p:blipFill>
          <a:blip r:embed="rId6" cstate="print"/>
          <a:srcRect t="40985" b="20883"/>
          <a:stretch>
            <a:fillRect/>
          </a:stretch>
        </p:blipFill>
        <p:spPr>
          <a:xfrm>
            <a:off x="7467800" y="1982912"/>
            <a:ext cx="1440000" cy="4345969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28" name="Picture 3" descr="C2_ﾛｺﾞ_0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2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2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27" name="図 24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521075" y="809625"/>
            <a:ext cx="2298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会社案内</a:t>
            </a:r>
            <a:r>
              <a:rPr lang="ja-JP" altLang="en-US" sz="900" smtClean="0">
                <a:solidFill>
                  <a:prstClr val="black"/>
                </a:solidFill>
                <a:ea typeface="HGP明朝E" pitchFamily="18" charset="-128"/>
              </a:rPr>
              <a:t> 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978650" y="809625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お店案内ページを表示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68300" y="860425"/>
            <a:ext cx="28257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  <a:hlinkClick r:id="rId9"/>
              </a:rPr>
              <a:t> </a:t>
            </a:r>
            <a:r>
              <a:rPr lang="en-US" altLang="ja-JP" sz="900" dirty="0" err="1" smtClean="0">
                <a:solidFill>
                  <a:prstClr val="black"/>
                </a:solidFill>
                <a:ea typeface="HGP明朝E" pitchFamily="18" charset="-128"/>
              </a:rPr>
              <a:t>Kazu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</a:rPr>
              <a:t> </a:t>
            </a:r>
            <a:r>
              <a:rPr lang="en-US" altLang="ja-JP" sz="900" dirty="0" err="1" smtClean="0">
                <a:solidFill>
                  <a:prstClr val="black"/>
                </a:solidFill>
                <a:ea typeface="HGP明朝E" pitchFamily="18" charset="-128"/>
              </a:rPr>
              <a:t>Compagnia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</a:rPr>
              <a:t> CO.,LTD.</a:t>
            </a:r>
            <a:r>
              <a:rPr lang="ja-JP" altLang="en-US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32138" y="6345238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1  (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オレンジ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)</a:t>
            </a:r>
            <a:endParaRPr lang="ja-JP" altLang="en-US" sz="105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gyoumu\Desktop\309188_博多一番どり居食家あらい秋津店\定番・サラダ・デザート_258.jpg"/>
          <p:cNvPicPr>
            <a:picLocks noChangeAspect="1" noChangeArrowheads="1"/>
          </p:cNvPicPr>
          <p:nvPr/>
        </p:nvPicPr>
        <p:blipFill>
          <a:blip r:embed="rId2" cstate="print"/>
          <a:srcRect b="62242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734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7350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鉄板・ご飯・麺ページを表示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7351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定番・サラダ・デザートページを表示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焼物・揚物ページを表示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7353" name="Picture 2" descr="C:\Users\gyoumu\Desktop\309188_博多一番どり居食家あらい秋津店\定番・サラダ・デザート_258.jpg"/>
          <p:cNvPicPr>
            <a:picLocks noChangeAspect="1" noChangeArrowheads="1"/>
          </p:cNvPicPr>
          <p:nvPr/>
        </p:nvPicPr>
        <p:blipFill>
          <a:blip r:embed="rId2" cstate="print"/>
          <a:srcRect t="38699" b="26440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3" descr="C:\Users\gyoumu\Desktop\309188_博多一番どり居食家あらい秋津店\焼物・揚物_258.jpg"/>
          <p:cNvPicPr>
            <a:picLocks noChangeAspect="1" noChangeArrowheads="1"/>
          </p:cNvPicPr>
          <p:nvPr/>
        </p:nvPicPr>
        <p:blipFill>
          <a:blip r:embed="rId5" cstate="print"/>
          <a:srcRect b="7253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3" descr="C:\Users\gyoumu\Desktop\309188_博多一番どり居食家あらい秋津店\焼物・揚物_258.jpg"/>
          <p:cNvPicPr>
            <a:picLocks noChangeAspect="1" noChangeArrowheads="1"/>
          </p:cNvPicPr>
          <p:nvPr/>
        </p:nvPicPr>
        <p:blipFill>
          <a:blip r:embed="rId5" cstate="print"/>
          <a:srcRect t="22237" b="5240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4" descr="C:\Users\gyoumu\Desktop\309188_博多一番どり居食家あらい秋津店\鉄板・ご飯・麺_258.jpg"/>
          <p:cNvPicPr>
            <a:picLocks noChangeAspect="1" noChangeArrowheads="1"/>
          </p:cNvPicPr>
          <p:nvPr/>
        </p:nvPicPr>
        <p:blipFill>
          <a:blip r:embed="rId6" cstate="print"/>
          <a:srcRect b="60332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4" descr="C:\Users\gyoumu\Desktop\309188_博多一番どり居食家あらい秋津店\鉄板・ご飯・麺_258.jpg"/>
          <p:cNvPicPr>
            <a:picLocks noChangeAspect="1" noChangeArrowheads="1"/>
          </p:cNvPicPr>
          <p:nvPr/>
        </p:nvPicPr>
        <p:blipFill>
          <a:blip r:embed="rId6" cstate="print"/>
          <a:srcRect t="48824" b="14555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 descr="68239_wpFixpage01_258.jpg"/>
          <p:cNvPicPr>
            <a:picLocks noChangeAspect="1"/>
          </p:cNvPicPr>
          <p:nvPr/>
        </p:nvPicPr>
        <p:blipFill>
          <a:blip r:embed="rId2" cstate="print"/>
          <a:srcRect b="53432"/>
          <a:stretch>
            <a:fillRect/>
          </a:stretch>
        </p:blipFill>
        <p:spPr>
          <a:xfrm>
            <a:off x="3216385" y="1332000"/>
            <a:ext cx="1440000" cy="4668108"/>
          </a:xfrm>
          <a:prstGeom prst="rect">
            <a:avLst/>
          </a:prstGeom>
        </p:spPr>
      </p:pic>
      <p:pic>
        <p:nvPicPr>
          <p:cNvPr id="35" name="図 34" descr="68239_wpMenu_258.jpg"/>
          <p:cNvPicPr>
            <a:picLocks noChangeAspect="1"/>
          </p:cNvPicPr>
          <p:nvPr/>
        </p:nvPicPr>
        <p:blipFill>
          <a:blip r:embed="rId3" cstate="print"/>
          <a:srcRect b="42854"/>
          <a:stretch>
            <a:fillRect/>
          </a:stretch>
        </p:blipFill>
        <p:spPr>
          <a:xfrm>
            <a:off x="246817" y="1332000"/>
            <a:ext cx="1440000" cy="4688656"/>
          </a:xfrm>
          <a:prstGeom prst="rect">
            <a:avLst/>
          </a:prstGeom>
        </p:spPr>
      </p:pic>
      <p:pic>
        <p:nvPicPr>
          <p:cNvPr id="36" name="図 35" descr="68239_wpShopinfo_258.jpg"/>
          <p:cNvPicPr>
            <a:picLocks noChangeAspect="1"/>
          </p:cNvPicPr>
          <p:nvPr/>
        </p:nvPicPr>
        <p:blipFill>
          <a:blip r:embed="rId4" cstate="print"/>
          <a:srcRect b="30459"/>
          <a:stretch>
            <a:fillRect/>
          </a:stretch>
        </p:blipFill>
        <p:spPr>
          <a:xfrm>
            <a:off x="6215026" y="1332000"/>
            <a:ext cx="1440000" cy="4688656"/>
          </a:xfrm>
          <a:prstGeom prst="rect">
            <a:avLst/>
          </a:prstGeom>
        </p:spPr>
      </p:pic>
      <p:pic>
        <p:nvPicPr>
          <p:cNvPr id="37" name="図 36" descr="68239_wpFixpage01_258.jpg"/>
          <p:cNvPicPr>
            <a:picLocks noChangeAspect="1"/>
          </p:cNvPicPr>
          <p:nvPr/>
        </p:nvPicPr>
        <p:blipFill>
          <a:blip r:embed="rId2" cstate="print"/>
          <a:srcRect t="46112" b="10683"/>
          <a:stretch>
            <a:fillRect/>
          </a:stretch>
        </p:blipFill>
        <p:spPr>
          <a:xfrm>
            <a:off x="4478394" y="1997126"/>
            <a:ext cx="1440000" cy="4331755"/>
          </a:xfrm>
          <a:prstGeom prst="rect">
            <a:avLst/>
          </a:prstGeom>
        </p:spPr>
      </p:pic>
      <p:pic>
        <p:nvPicPr>
          <p:cNvPr id="38" name="図 37" descr="68239_wpMenu_258.jpg"/>
          <p:cNvPicPr>
            <a:picLocks noChangeAspect="1"/>
          </p:cNvPicPr>
          <p:nvPr/>
        </p:nvPicPr>
        <p:blipFill>
          <a:blip r:embed="rId3" cstate="print"/>
          <a:srcRect t="56589" b="275"/>
          <a:stretch>
            <a:fillRect/>
          </a:stretch>
        </p:blipFill>
        <p:spPr>
          <a:xfrm>
            <a:off x="1488278" y="2788236"/>
            <a:ext cx="1440000" cy="3540645"/>
          </a:xfrm>
          <a:prstGeom prst="rect">
            <a:avLst/>
          </a:prstGeom>
        </p:spPr>
      </p:pic>
      <p:pic>
        <p:nvPicPr>
          <p:cNvPr id="39" name="図 38" descr="68239_wpShopinfo_258.jpg"/>
          <p:cNvPicPr>
            <a:picLocks noChangeAspect="1"/>
          </p:cNvPicPr>
          <p:nvPr/>
        </p:nvPicPr>
        <p:blipFill>
          <a:blip r:embed="rId4" cstate="print"/>
          <a:srcRect t="68804" b="89"/>
          <a:stretch>
            <a:fillRect/>
          </a:stretch>
        </p:blipFill>
        <p:spPr>
          <a:xfrm>
            <a:off x="7446212" y="4232953"/>
            <a:ext cx="1440000" cy="2095928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7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521075" y="809625"/>
            <a:ext cx="2298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会社案内</a:t>
            </a:r>
            <a:r>
              <a:rPr lang="ja-JP" altLang="en-US" sz="900" smtClean="0">
                <a:solidFill>
                  <a:prstClr val="black"/>
                </a:solidFill>
                <a:ea typeface="HGP明朝E" pitchFamily="18" charset="-128"/>
              </a:rPr>
              <a:t> 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978650" y="809625"/>
            <a:ext cx="1570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お店案内ページを表示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68300" y="860425"/>
            <a:ext cx="28257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  <a:hlinkClick r:id="rId7"/>
              </a:rPr>
              <a:t> </a:t>
            </a:r>
            <a:r>
              <a:rPr lang="en-US" altLang="ja-JP" sz="900" dirty="0" err="1" smtClean="0">
                <a:solidFill>
                  <a:prstClr val="black"/>
                </a:solidFill>
                <a:ea typeface="HGP明朝E" pitchFamily="18" charset="-128"/>
              </a:rPr>
              <a:t>Kazu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</a:rPr>
              <a:t> </a:t>
            </a:r>
            <a:r>
              <a:rPr lang="en-US" altLang="ja-JP" sz="900" dirty="0" err="1" smtClean="0">
                <a:solidFill>
                  <a:prstClr val="black"/>
                </a:solidFill>
                <a:ea typeface="HGP明朝E" pitchFamily="18" charset="-128"/>
              </a:rPr>
              <a:t>Compagnia</a:t>
            </a:r>
            <a:r>
              <a:rPr lang="en-US" altLang="ja-JP" sz="900" dirty="0" smtClean="0">
                <a:solidFill>
                  <a:prstClr val="black"/>
                </a:solidFill>
                <a:ea typeface="HGP明朝E" pitchFamily="18" charset="-128"/>
              </a:rPr>
              <a:t> CO.,LTD.</a:t>
            </a:r>
            <a:r>
              <a:rPr lang="ja-JP" altLang="en-US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 dirty="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32138" y="6345238"/>
            <a:ext cx="5834062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1  (</a:t>
            </a:r>
            <a:r>
              <a:rPr lang="ja-JP" altLang="en-US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オレンジ</a:t>
            </a:r>
            <a:r>
              <a:rPr lang="en-US" altLang="ja-JP" sz="105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)</a:t>
            </a:r>
            <a:endParaRPr lang="ja-JP" altLang="en-US" sz="105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G:\画面キャプチャ\68213HOBBYS\Pc製品一覧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6900" y="1330325"/>
            <a:ext cx="288131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3" descr="G:\画面キャプチャ\68213HOBBYS\Pc_Baby&amp;Ki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38" y="1325563"/>
            <a:ext cx="2881312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4" descr="G:\画面キャプチャ\68213HOBBYS\PC_HOBBY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63" y="1333500"/>
            <a:ext cx="2879725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7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3916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3911" name="Text Box 11"/>
          <p:cNvSpPr txBox="1">
            <a:spLocks noChangeArrowheads="1"/>
          </p:cNvSpPr>
          <p:nvPr/>
        </p:nvSpPr>
        <p:spPr bwMode="auto">
          <a:xfrm>
            <a:off x="6670675" y="863600"/>
            <a:ext cx="16716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【Baby&amp;Kids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2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4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製品一覧ページを表示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レッド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 / 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G:\画面キャプチャ\68213HOBBYS\スマホ\ｽﾏﾎ_製品一覧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388" y="1327150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3" descr="G:\画面キャプチャ\68213HOBBYS\スマホ\ｽﾏﾎ_Baby Ki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323975"/>
            <a:ext cx="1439862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4" descr="G:\画面キャプチャ\68213HOBBYS\スマホ\ｽﾏﾎ_HOBBY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1316038"/>
            <a:ext cx="14398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4" descr="G:\画面キャプチャ\68213HOBBYS\スマホ\ｽﾏﾎ_HOBBY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9238" y="2147888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2" descr="G:\画面キャプチャ\68213HOBBYS\スマホ\ｽﾏﾎ_製品一覧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5163" y="2136775"/>
            <a:ext cx="1439862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3" descr="G:\画面キャプチャ\68213HOBBYS\スマホ\ｽﾏﾎ_Baby Kid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2838" y="2136775"/>
            <a:ext cx="1439862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4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494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6670675" y="863600"/>
            <a:ext cx="16716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【Baby&amp;Kids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40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4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41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製品一覧ページを表示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4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レッド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 / 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3" descr="G:\画面キャプチャ\68213HOBBYS\3G\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1328738"/>
            <a:ext cx="14398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4" descr="G:\画面キャプチャ\68213HOBBYS\3G\ｷｯｽﾞ製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800" y="1323975"/>
            <a:ext cx="1439863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3" descr="G:\画面キャプチャ\68213HOBBYS\3G\T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25" y="2159000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 descr="G:\画面キャプチャ\68213HOBBYS\3G\ｷｯｽﾞ製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3575" y="2136775"/>
            <a:ext cx="1439863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2" descr="G:\画面キャプチャ\68213HOBBYS\3G\製品一覧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4588" y="1327150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2" descr="G:\画面キャプチャ\68213HOBBYS\3G\製品一覧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250" y="2147888"/>
            <a:ext cx="1439863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G:\画面キャプチャ\68213HOBBYS\3G\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8" y="1328738"/>
            <a:ext cx="1439862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G:\画面キャプチャ\68213HOBBYS\3G\ｷｯｽﾞ製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8663" y="1323975"/>
            <a:ext cx="1439862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3" descr="G:\画面キャプチャ\68213HOBBYS\3G\T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9400" y="2159000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4" descr="G:\画面キャプチャ\68213HOBBYS\3G\ｷｯｽﾞ製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6438" y="2136775"/>
            <a:ext cx="1439862" cy="433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2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7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5971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5967" name="Text Box 11"/>
          <p:cNvSpPr txBox="1">
            <a:spLocks noChangeArrowheads="1"/>
          </p:cNvSpPr>
          <p:nvPr/>
        </p:nvSpPr>
        <p:spPr bwMode="auto">
          <a:xfrm>
            <a:off x="6670675" y="863600"/>
            <a:ext cx="16716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【Baby&amp;Kids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68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46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69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製品一覧ページを表示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7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19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レッド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 / HGP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明朝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E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C:\Users\gyoumu\Desktop\68489_㈱エスエーシー\新商品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005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0054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キーワードページを表示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55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56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ギフト商材ページを表示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0057" name="Picture 3" descr="C:\Users\gyoumu\Desktop\68489_㈱エスエーシー\ギフト商材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8" name="Picture 4" descr="C:\Users\gyoumu\Desktop\68489_㈱エスエーシー\キーワード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C:\Users\gyoumu\Desktop\68489_㈱エスエーシー\新商品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10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1078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キーワードページを表示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79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80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ギフト商材ページを表示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1081" name="Picture 2" descr="C:\Users\gyoumu\Desktop\68489_㈱エスエーシー\新商品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Picture 3" descr="C:\Users\gyoumu\Desktop\68489_㈱エスエーシー\ギフト商材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3" name="Picture 3" descr="C:\Users\gyoumu\Desktop\68489_㈱エスエーシー\ギフト商材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4" name="Picture 4" descr="C:\Users\gyoumu\Desktop\68489_㈱エスエーシー\キーワード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5" name="Picture 4" descr="C:\Users\gyoumu\Desktop\68489_㈱エスエーシー\キーワード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C:\Users\gyoumu\Desktop\68489_㈱エスエーシー\新商品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21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2102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キーワードページを表示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3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新商品ページを表示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4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ギフト商材ページを表示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2105" name="Picture 2" descr="C:\Users\gyoumu\Desktop\68489_㈱エスエーシー\新商品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Picture 3" descr="C:\Users\gyoumu\Desktop\68489_㈱エスエーシー\ギフト商材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7" name="Picture 3" descr="C:\Users\gyoumu\Desktop\68489_㈱エスエーシー\ギフト商材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8" name="Picture 4" descr="C:\Users\gyoumu\Desktop\68489_㈱エスエーシー\キーワード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Picture 4" descr="C:\Users\gyoumu\Desktop\68489_㈱エスエーシー\キーワード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mng.at-ml.jp/check/68252_wpCoupon_1200.jpg?ts=1393485632&amp;sk=jcobfeoheo7p1n6nosf2gp0bt5"/>
          <p:cNvPicPr>
            <a:picLocks noChangeAspect="1" noChangeArrowheads="1"/>
          </p:cNvPicPr>
          <p:nvPr/>
        </p:nvPicPr>
        <p:blipFill>
          <a:blip r:embed="rId2" cstate="print"/>
          <a:srcRect l="3407" t="500" r="3407" b="3835"/>
          <a:stretch>
            <a:fillRect/>
          </a:stretch>
        </p:blipFill>
        <p:spPr bwMode="auto">
          <a:xfrm>
            <a:off x="234950" y="1417638"/>
            <a:ext cx="2879725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2" descr="G:\画面キャプチャ\68252ハッピーコースト\占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331913"/>
            <a:ext cx="28797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9273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4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9276" name="Text Box 11"/>
          <p:cNvSpPr txBox="1">
            <a:spLocks noChangeArrowheads="1"/>
          </p:cNvSpPr>
          <p:nvPr/>
        </p:nvSpPr>
        <p:spPr bwMode="auto">
          <a:xfrm>
            <a:off x="6836924" y="863600"/>
            <a:ext cx="133870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雑貨ページを表示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9277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11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9278" name="Text Box 11"/>
          <p:cNvSpPr txBox="1">
            <a:spLocks noChangeArrowheads="1"/>
          </p:cNvSpPr>
          <p:nvPr/>
        </p:nvSpPr>
        <p:spPr bwMode="auto">
          <a:xfrm>
            <a:off x="3618673" y="863600"/>
            <a:ext cx="180032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ジプシー占いページを表示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9280" name="Picture 4" descr="http://mng.at-ml.jp/check/68252_wpAccess_1200.jpg?ts=1393485656&amp;sk=jcobfeoheo7p1n6nosf2gp0bt5"/>
          <p:cNvPicPr>
            <a:picLocks noChangeAspect="1" noChangeArrowheads="1"/>
          </p:cNvPicPr>
          <p:nvPr/>
        </p:nvPicPr>
        <p:blipFill>
          <a:blip r:embed="rId6" cstate="print"/>
          <a:srcRect l="4543" r="4543" b="39426"/>
          <a:stretch>
            <a:fillRect/>
          </a:stretch>
        </p:blipFill>
        <p:spPr bwMode="auto">
          <a:xfrm>
            <a:off x="5997575" y="1338263"/>
            <a:ext cx="2879725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ブルー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Comic Sans MS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mng.at-ml.jp/check/68252_wpMenu_480.jpg?ts=1393485644&amp;sk=jcobfeoheo7p1n6nosf2gp0bt5"/>
          <p:cNvPicPr>
            <a:picLocks noChangeAspect="1" noChangeArrowheads="1"/>
          </p:cNvPicPr>
          <p:nvPr/>
        </p:nvPicPr>
        <p:blipFill>
          <a:blip r:embed="rId2" cstate="print"/>
          <a:srcRect b="53825"/>
          <a:stretch>
            <a:fillRect/>
          </a:stretch>
        </p:blipFill>
        <p:spPr bwMode="auto">
          <a:xfrm>
            <a:off x="3203575" y="1196975"/>
            <a:ext cx="1439863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4" descr="http://mng.at-ml.jp/check/68252_wpCoupon_480.jpg?ts=1393485632&amp;sk=jcobfeoheo7p1n6nosf2gp0bt5"/>
          <p:cNvPicPr>
            <a:picLocks noChangeAspect="1" noChangeArrowheads="1"/>
          </p:cNvPicPr>
          <p:nvPr/>
        </p:nvPicPr>
        <p:blipFill>
          <a:blip r:embed="rId3" cstate="print"/>
          <a:srcRect b="35863"/>
          <a:stretch>
            <a:fillRect/>
          </a:stretch>
        </p:blipFill>
        <p:spPr bwMode="auto">
          <a:xfrm>
            <a:off x="252413" y="1331913"/>
            <a:ext cx="1439862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 descr="G:\画面キャプチャ\68252ハッピーコースト\スマホ\雑貨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1314450"/>
            <a:ext cx="1439863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Picture 4" descr="G:\画面キャプチャ\68252ハッピーコースト\スマホ\雑貨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88" y="2168525"/>
            <a:ext cx="1439862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3" descr="C2_ﾛｺﾞ_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0299" name="Picture 8" descr="color-patern_alliance_0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40303" name="Text Box 11"/>
          <p:cNvSpPr txBox="1">
            <a:spLocks noChangeArrowheads="1"/>
          </p:cNvSpPr>
          <p:nvPr/>
        </p:nvSpPr>
        <p:spPr bwMode="auto">
          <a:xfrm>
            <a:off x="6836924" y="863600"/>
            <a:ext cx="133870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雑貨ページを表示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0304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11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0305" name="Text Box 11"/>
          <p:cNvSpPr txBox="1">
            <a:spLocks noChangeArrowheads="1"/>
          </p:cNvSpPr>
          <p:nvPr/>
        </p:nvSpPr>
        <p:spPr bwMode="auto">
          <a:xfrm>
            <a:off x="3618673" y="863600"/>
            <a:ext cx="180032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ジプシー占いページを表示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0306" name="Picture 4" descr="http://mng.at-ml.jp/check/68252_wpCoupon_480.jpg?ts=1393485632&amp;sk=jcobfeoheo7p1n6nosf2gp0bt5"/>
          <p:cNvPicPr>
            <a:picLocks noChangeAspect="1" noChangeArrowheads="1"/>
          </p:cNvPicPr>
          <p:nvPr/>
        </p:nvPicPr>
        <p:blipFill>
          <a:blip r:embed="rId8" cstate="print"/>
          <a:srcRect t="40817" b="2596"/>
          <a:stretch>
            <a:fillRect/>
          </a:stretch>
        </p:blipFill>
        <p:spPr bwMode="auto">
          <a:xfrm>
            <a:off x="1547813" y="2173288"/>
            <a:ext cx="1439862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7" name="Picture 2" descr="http://mng.at-ml.jp/check/68252_wpMenu_480.jpg?ts=1393485644&amp;sk=jcobfeoheo7p1n6nosf2gp0bt5"/>
          <p:cNvPicPr>
            <a:picLocks noChangeAspect="1" noChangeArrowheads="1"/>
          </p:cNvPicPr>
          <p:nvPr/>
        </p:nvPicPr>
        <p:blipFill>
          <a:blip r:embed="rId9" cstate="print"/>
          <a:srcRect t="46649" b="12218"/>
          <a:stretch>
            <a:fillRect/>
          </a:stretch>
        </p:blipFill>
        <p:spPr bwMode="auto">
          <a:xfrm>
            <a:off x="4356100" y="2116138"/>
            <a:ext cx="1439863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ブルー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Comic Sans MS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G:\画面キャプチャ\68252ハッピーコースト\3G\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1327150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 descr="G:\画面キャプチャ\68252ハッピーコースト\3G\雑貨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314450"/>
            <a:ext cx="1439862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6" name="Picture 4" descr="G:\画面キャプチャ\68252ハッピーコースト\3G\占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5800" y="1303338"/>
            <a:ext cx="1439863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2" descr="G:\画面キャプチャ\68252ハッピーコースト\3G\TOP.jpg"/>
          <p:cNvPicPr>
            <a:picLocks noChangeAspect="1" noChangeArrowheads="1"/>
          </p:cNvPicPr>
          <p:nvPr/>
        </p:nvPicPr>
        <p:blipFill>
          <a:blip r:embed="rId5" cstate="print"/>
          <a:srcRect b="-78"/>
          <a:stretch>
            <a:fillRect/>
          </a:stretch>
        </p:blipFill>
        <p:spPr bwMode="auto">
          <a:xfrm>
            <a:off x="151923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4" descr="G:\画面キャプチャ\68252ハッピーコースト\3G\占い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3575" y="2147888"/>
            <a:ext cx="1439863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9" name="Picture 3" descr="G:\画面キャプチャ\68252ハッピーコースト\3G\雑貨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2838" y="2159000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1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1325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41329" name="Text Box 11"/>
          <p:cNvSpPr txBox="1">
            <a:spLocks noChangeArrowheads="1"/>
          </p:cNvSpPr>
          <p:nvPr/>
        </p:nvSpPr>
        <p:spPr bwMode="auto">
          <a:xfrm>
            <a:off x="6836924" y="863600"/>
            <a:ext cx="133870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雑貨ページを表示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1330" name="Text Box 11"/>
          <p:cNvSpPr txBox="1">
            <a:spLocks noChangeArrowheads="1"/>
          </p:cNvSpPr>
          <p:nvPr/>
        </p:nvSpPr>
        <p:spPr bwMode="auto">
          <a:xfrm>
            <a:off x="858838" y="863600"/>
            <a:ext cx="134511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1331" name="Text Box 11"/>
          <p:cNvSpPr txBox="1">
            <a:spLocks noChangeArrowheads="1"/>
          </p:cNvSpPr>
          <p:nvPr/>
        </p:nvSpPr>
        <p:spPr bwMode="auto">
          <a:xfrm>
            <a:off x="3618673" y="863600"/>
            <a:ext cx="180032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ジプシー占いページを表示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132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ブルー  ＭＳゴシック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/ Comic Sans MS</a:t>
            </a: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gyoumu\Desktop\68660_しゃぶしゃぶたわら屋\しゃぶしゃぶ・すき焼き_1200.jpg"/>
          <p:cNvPicPr>
            <a:picLocks noChangeAspect="1" noChangeArrowheads="1"/>
          </p:cNvPicPr>
          <p:nvPr/>
        </p:nvPicPr>
        <p:blipFill>
          <a:blip r:embed="rId2" cstate="print"/>
          <a:srcRect b="34314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837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8374" name="Text Box 11"/>
          <p:cNvSpPr txBox="1">
            <a:spLocks noChangeArrowheads="1"/>
          </p:cNvSpPr>
          <p:nvPr/>
        </p:nvSpPr>
        <p:spPr bwMode="auto">
          <a:xfrm>
            <a:off x="6837363" y="863600"/>
            <a:ext cx="133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しゃぶしゃぶ・すき焼きページを表示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8376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8377" name="Picture 3" descr="C:\Users\gyoumu\Desktop\68660_しゃぶしゃぶたわら屋\こだわり_1200.jpg"/>
          <p:cNvPicPr>
            <a:picLocks noChangeAspect="1" noChangeArrowheads="1"/>
          </p:cNvPicPr>
          <p:nvPr/>
        </p:nvPicPr>
        <p:blipFill>
          <a:blip r:embed="rId5" cstate="print"/>
          <a:srcRect b="26129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4" descr="C:\Users\gyoumu\Desktop\68660_しゃぶしゃぶたわら屋\店内_1200.jpg"/>
          <p:cNvPicPr>
            <a:picLocks noChangeAspect="1" noChangeArrowheads="1"/>
          </p:cNvPicPr>
          <p:nvPr/>
        </p:nvPicPr>
        <p:blipFill>
          <a:blip r:embed="rId6" cstate="print"/>
          <a:srcRect b="8995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ext Box 8"/>
          <p:cNvSpPr txBox="1">
            <a:spLocks noChangeArrowheads="1"/>
          </p:cNvSpPr>
          <p:nvPr/>
        </p:nvSpPr>
        <p:spPr bwMode="auto">
          <a:xfrm>
            <a:off x="684213" y="6003519"/>
            <a:ext cx="66976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en-US" altLang="ja-JP" sz="1000" dirty="0">
                <a:latin typeface="Calibri" pitchFamily="34" charset="0"/>
                <a:ea typeface="HGS明朝E" pitchFamily="18" charset="-128"/>
              </a:rPr>
              <a:t>※</a:t>
            </a:r>
            <a:r>
              <a:rPr lang="ja-JP" altLang="en-US" sz="1000" dirty="0">
                <a:latin typeface="Calibri" pitchFamily="34" charset="0"/>
                <a:ea typeface="HGS明朝E" pitchFamily="18" charset="-128"/>
              </a:rPr>
              <a:t>独自ドメインは、新規取得の場合のみドメイン取得費用（年額）別途。</a:t>
            </a:r>
          </a:p>
        </p:txBody>
      </p:sp>
      <p:sp>
        <p:nvSpPr>
          <p:cNvPr id="131078" name="正方形/長方形 19"/>
          <p:cNvSpPr>
            <a:spLocks noChangeArrowheads="1"/>
          </p:cNvSpPr>
          <p:nvPr/>
        </p:nvSpPr>
        <p:spPr bwMode="auto">
          <a:xfrm>
            <a:off x="684213" y="6182907"/>
            <a:ext cx="7032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.com/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.net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/.org/.biz/.info/.de/.be/.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es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nl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1,630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mobi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/.in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1,920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.me/.cc/.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ch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dk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/.at/.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li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　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2,890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</a:t>
            </a:r>
          </a:p>
        </p:txBody>
      </p:sp>
      <p:sp>
        <p:nvSpPr>
          <p:cNvPr id="131079" name="正方形/長方形 20"/>
          <p:cNvSpPr>
            <a:spLocks noChangeArrowheads="1"/>
          </p:cNvSpPr>
          <p:nvPr/>
        </p:nvSpPr>
        <p:spPr bwMode="auto">
          <a:xfrm>
            <a:off x="684213" y="6335307"/>
            <a:ext cx="3651925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.nu/.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tv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tw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jp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5,800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.am/.fm/.to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11,640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</a:t>
            </a:r>
          </a:p>
        </p:txBody>
      </p:sp>
      <p:pic>
        <p:nvPicPr>
          <p:cNvPr id="131080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60325"/>
            <a:ext cx="151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Line 5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sp>
        <p:nvSpPr>
          <p:cNvPr id="131082" name="正方形/長方形 4"/>
          <p:cNvSpPr>
            <a:spLocks noChangeArrowheads="1"/>
          </p:cNvSpPr>
          <p:nvPr/>
        </p:nvSpPr>
        <p:spPr bwMode="auto">
          <a:xfrm>
            <a:off x="6259513" y="18573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/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― 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１</a:t>
            </a:r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料金・申込方法</a:t>
            </a:r>
          </a:p>
        </p:txBody>
      </p:sp>
      <p:sp>
        <p:nvSpPr>
          <p:cNvPr id="131083" name="Line 5"/>
          <p:cNvSpPr>
            <a:spLocks noChangeShapeType="1"/>
          </p:cNvSpPr>
          <p:nvPr/>
        </p:nvSpPr>
        <p:spPr bwMode="auto">
          <a:xfrm>
            <a:off x="858838" y="1422400"/>
            <a:ext cx="6913562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pic>
        <p:nvPicPr>
          <p:cNvPr id="131084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35" y="698500"/>
            <a:ext cx="22320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5" name="タイトル 1"/>
          <p:cNvSpPr txBox="1">
            <a:spLocks/>
          </p:cNvSpPr>
          <p:nvPr/>
        </p:nvSpPr>
        <p:spPr bwMode="auto">
          <a:xfrm>
            <a:off x="3028950" y="801485"/>
            <a:ext cx="5543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2400" dirty="0">
                <a:latin typeface="HGP明朝E" pitchFamily="18" charset="-128"/>
                <a:ea typeface="HGP明朝E" pitchFamily="18" charset="-128"/>
              </a:rPr>
              <a:t>マルチデバイス・ホームページ・システム</a:t>
            </a:r>
            <a:endParaRPr lang="ja-JP" altLang="en-US" sz="2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1091" name="スライド番号プレースホルダ 3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36D642-8B94-45E6-9AE7-AA55B7993DA3}" type="slidenum">
              <a:rPr lang="ja-JP" altLang="en-US" smtClean="0">
                <a:solidFill>
                  <a:srgbClr val="898989"/>
                </a:solidFill>
              </a:rPr>
              <a:pPr/>
              <a:t>80</a:t>
            </a:fld>
            <a:endParaRPr lang="ja-JP" altLang="en-US" smtClean="0">
              <a:solidFill>
                <a:srgbClr val="898989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28707" y="2588394"/>
            <a:ext cx="439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■メール会員数は１００名迄ご利用いただけます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65033" y="3113688"/>
            <a:ext cx="763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ea typeface="HGS明朝E" pitchFamily="18" charset="-128"/>
              </a:rPr>
              <a:t>オプション月額料金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78360" y="3637479"/>
            <a:ext cx="496855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１．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メールシステム追加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100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～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2,000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件迄）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79948" y="40036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２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ＮＦＣ端末追加　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78360" y="4357559"/>
            <a:ext cx="6697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３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独自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ドメイン </a:t>
            </a:r>
            <a:r>
              <a:rPr lang="en-US" altLang="ja-JP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※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522979" y="3939153"/>
            <a:ext cx="631314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578360" y="501927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５．ＰＲページ追加　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666995" y="5019273"/>
            <a:ext cx="616912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２</a:t>
            </a:r>
            <a:r>
              <a:rPr lang="en-US" altLang="ja-JP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５００円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初回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ページ作成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料金１万円）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89473" y="46884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４．チラシビューア　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4112" y="1908137"/>
            <a:ext cx="9323512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lvl="0" algn="ctr" defTabSz="912813">
              <a:spcBef>
                <a:spcPct val="50000"/>
              </a:spcBef>
            </a:pPr>
            <a:r>
              <a:rPr lang="ja-JP" altLang="en-US" sz="2800" dirty="0" smtClean="0">
                <a:latin typeface="HGS明朝E" pitchFamily="18" charset="-128"/>
                <a:ea typeface="HGS明朝E" pitchFamily="18" charset="-128"/>
              </a:rPr>
              <a:t>月額料金　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４</a:t>
            </a:r>
            <a:r>
              <a:rPr lang="en-US" altLang="ja-JP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dirty="0" smtClean="0">
                <a:latin typeface="HGS明朝E" pitchFamily="18" charset="-128"/>
                <a:ea typeface="HGS明朝E" pitchFamily="18" charset="-128"/>
              </a:rPr>
              <a:t>：初回ページ作成料金 </a:t>
            </a:r>
            <a:r>
              <a:rPr lang="ja-JP" altLang="en-US" sz="28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５万円</a:t>
            </a:r>
            <a:endParaRPr lang="ja-JP" altLang="en-US" sz="28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675107" y="429919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（初期費用０円）</a:t>
            </a:r>
            <a:endParaRPr lang="ja-JP" altLang="en-US" sz="1700" dirty="0">
              <a:ea typeface="HGS明朝E" pitchFamily="18" charset="-128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3675107" y="465923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78360" y="537931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６．業種別ＰＲサイト追加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　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15067" y="5379313"/>
            <a:ext cx="552105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（初期費用０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円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）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78968" y="3573016"/>
            <a:ext cx="4644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１</a:t>
            </a:r>
            <a:r>
              <a:rPr lang="en-US" altLang="ja-JP" sz="1700" dirty="0" smtClean="0">
                <a:solidFill>
                  <a:srgbClr val="FF0000"/>
                </a:solidFill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ea typeface="HGS明朝E" pitchFamily="18" charset="-128"/>
              </a:rPr>
              <a:t>（初期費用０円）</a:t>
            </a:r>
            <a:endParaRPr lang="ja-JP" altLang="en-US" sz="17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00838" y="1469728"/>
            <a:ext cx="810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eaLnBrk="1" hangingPunct="1">
              <a:spcBef>
                <a:spcPct val="50000"/>
              </a:spcBef>
            </a:pP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ＮＦＣ端末付き特別</a:t>
            </a:r>
            <a:r>
              <a:rPr lang="ja-JP" altLang="en-US" sz="2800" dirty="0" smtClean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価格</a:t>
            </a:r>
            <a:endParaRPr lang="ja-JP" altLang="en-US" sz="2800" dirty="0">
              <a:solidFill>
                <a:srgbClr val="FF0000"/>
              </a:solidFill>
              <a:latin typeface="Calibri" pitchFamily="34" charset="0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gyoumu\Desktop\68660_しゃぶしゃぶたわら屋\しゃぶしゃぶ・すき焼き_480.jpg"/>
          <p:cNvPicPr>
            <a:picLocks noChangeAspect="1" noChangeArrowheads="1"/>
          </p:cNvPicPr>
          <p:nvPr/>
        </p:nvPicPr>
        <p:blipFill>
          <a:blip r:embed="rId2" cstate="print"/>
          <a:srcRect b="69633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93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しゃぶしゃぶ・すき焼きページを表示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9401" name="Picture 2" descr="C:\Users\gyoumu\Desktop\68660_しゃぶしゃぶたわら屋\しゃぶしゃぶ・すき焼き_480.jpg"/>
          <p:cNvPicPr>
            <a:picLocks noChangeAspect="1" noChangeArrowheads="1"/>
          </p:cNvPicPr>
          <p:nvPr/>
        </p:nvPicPr>
        <p:blipFill>
          <a:blip r:embed="rId2" cstate="print"/>
          <a:srcRect t="35973" b="3599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3" descr="C:\Users\gyoumu\Desktop\68660_しゃぶしゃぶたわら屋\こだわり_480.jpg"/>
          <p:cNvPicPr>
            <a:picLocks noChangeAspect="1" noChangeArrowheads="1"/>
          </p:cNvPicPr>
          <p:nvPr/>
        </p:nvPicPr>
        <p:blipFill>
          <a:blip r:embed="rId5" cstate="print"/>
          <a:srcRect b="63074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3" descr="C:\Users\gyoumu\Desktop\68660_しゃぶしゃぶたわら屋\こだわり_480.jpg"/>
          <p:cNvPicPr>
            <a:picLocks noChangeAspect="1" noChangeArrowheads="1"/>
          </p:cNvPicPr>
          <p:nvPr/>
        </p:nvPicPr>
        <p:blipFill>
          <a:blip r:embed="rId6" cstate="print"/>
          <a:srcRect t="33517" b="32391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4" descr="C:\Users\gyoumu\Desktop\68660_しゃぶしゃぶたわら屋\店内_480.jpg"/>
          <p:cNvPicPr>
            <a:picLocks noChangeAspect="1" noChangeArrowheads="1"/>
          </p:cNvPicPr>
          <p:nvPr/>
        </p:nvPicPr>
        <p:blipFill>
          <a:blip r:embed="rId7" cstate="print"/>
          <a:srcRect b="57936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4" descr="C:\Users\gyoumu\Desktop\68660_しゃぶしゃぶたわら屋\店内_480.jpg"/>
          <p:cNvPicPr>
            <a:picLocks noChangeAspect="1" noChangeArrowheads="1"/>
          </p:cNvPicPr>
          <p:nvPr/>
        </p:nvPicPr>
        <p:blipFill>
          <a:blip r:embed="rId7" cstate="print"/>
          <a:srcRect t="39474" b="21690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1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デザインの設定">
  <a:themeElements>
    <a:clrScheme name="1_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テーマ">
  <a:themeElements>
    <a:clrScheme name="2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テーマ">
  <a:themeElements>
    <a:clrScheme name="1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9386</TotalTime>
  <Words>2752</Words>
  <Application>Microsoft Office PowerPoint</Application>
  <PresentationFormat>画面に合わせる (4:3)</PresentationFormat>
  <Paragraphs>533</Paragraphs>
  <Slides>80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8</vt:i4>
      </vt:variant>
      <vt:variant>
        <vt:lpstr>スライド タイトル</vt:lpstr>
      </vt:variant>
      <vt:variant>
        <vt:i4>80</vt:i4>
      </vt:variant>
    </vt:vector>
  </HeadingPairs>
  <TitlesOfParts>
    <vt:vector size="88" baseType="lpstr">
      <vt:lpstr>Office テーマ</vt:lpstr>
      <vt:lpstr>1_Office テーマ</vt:lpstr>
      <vt:lpstr>デザインの設定</vt:lpstr>
      <vt:lpstr>1_デザインの設定</vt:lpstr>
      <vt:lpstr>2_Office テーマ</vt:lpstr>
      <vt:lpstr>2_デザインの設定</vt:lpstr>
      <vt:lpstr>3_Office テーマ</vt:lpstr>
      <vt:lpstr>4_Office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マルチ端末　サイトキャプチャ</dc:title>
  <dc:creator>sato_hironori</dc:creator>
  <cp:lastModifiedBy>lange</cp:lastModifiedBy>
  <cp:revision>98</cp:revision>
  <dcterms:created xsi:type="dcterms:W3CDTF">2014-02-13T05:29:19Z</dcterms:created>
  <dcterms:modified xsi:type="dcterms:W3CDTF">2014-10-18T05:26:28Z</dcterms:modified>
</cp:coreProperties>
</file>