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179.xml" ContentType="application/vnd.openxmlformats-officedocument.presentationml.slideLayout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85" r:id="rId4"/>
    <p:sldMasterId id="2147483714" r:id="rId5"/>
    <p:sldMasterId id="2147483743" r:id="rId6"/>
    <p:sldMasterId id="2147483772" r:id="rId7"/>
    <p:sldMasterId id="2147483801" r:id="rId8"/>
    <p:sldMasterId id="2147483830" r:id="rId9"/>
    <p:sldMasterId id="2147483859" r:id="rId10"/>
  </p:sldMasterIdLst>
  <p:notesMasterIdLst>
    <p:notesMasterId r:id="rId91"/>
  </p:notesMasterIdLst>
  <p:sldIdLst>
    <p:sldId id="2571" r:id="rId11"/>
    <p:sldId id="2512" r:id="rId12"/>
    <p:sldId id="2513" r:id="rId13"/>
    <p:sldId id="2514" r:id="rId14"/>
    <p:sldId id="2516" r:id="rId15"/>
    <p:sldId id="2517" r:id="rId16"/>
    <p:sldId id="2518" r:id="rId17"/>
    <p:sldId id="2558" r:id="rId18"/>
    <p:sldId id="2559" r:id="rId19"/>
    <p:sldId id="2560" r:id="rId20"/>
    <p:sldId id="2583" r:id="rId21"/>
    <p:sldId id="2584" r:id="rId22"/>
    <p:sldId id="2585" r:id="rId23"/>
    <p:sldId id="2508" r:id="rId24"/>
    <p:sldId id="2509" r:id="rId25"/>
    <p:sldId id="2510" r:id="rId26"/>
    <p:sldId id="2573" r:id="rId27"/>
    <p:sldId id="2574" r:id="rId28"/>
    <p:sldId id="2575" r:id="rId29"/>
    <p:sldId id="1738" r:id="rId30"/>
    <p:sldId id="1739" r:id="rId31"/>
    <p:sldId id="1740" r:id="rId32"/>
    <p:sldId id="2589" r:id="rId33"/>
    <p:sldId id="2590" r:id="rId34"/>
    <p:sldId id="2591" r:id="rId35"/>
    <p:sldId id="2582" r:id="rId36"/>
    <p:sldId id="2493" r:id="rId37"/>
    <p:sldId id="2494" r:id="rId38"/>
    <p:sldId id="2424" r:id="rId39"/>
    <p:sldId id="2425" r:id="rId40"/>
    <p:sldId id="2426" r:id="rId41"/>
    <p:sldId id="2586" r:id="rId42"/>
    <p:sldId id="2587" r:id="rId43"/>
    <p:sldId id="2588" r:id="rId44"/>
    <p:sldId id="2579" r:id="rId45"/>
    <p:sldId id="2580" r:id="rId46"/>
    <p:sldId id="2581" r:id="rId47"/>
    <p:sldId id="2520" r:id="rId48"/>
    <p:sldId id="2521" r:id="rId49"/>
    <p:sldId id="2522" r:id="rId50"/>
    <p:sldId id="2075" r:id="rId51"/>
    <p:sldId id="2076" r:id="rId52"/>
    <p:sldId id="2077" r:id="rId53"/>
    <p:sldId id="2071" r:id="rId54"/>
    <p:sldId id="2072" r:id="rId55"/>
    <p:sldId id="2073" r:id="rId56"/>
    <p:sldId id="2367" r:id="rId57"/>
    <p:sldId id="2368" r:id="rId58"/>
    <p:sldId id="2369" r:id="rId59"/>
    <p:sldId id="2387" r:id="rId60"/>
    <p:sldId id="2388" r:id="rId61"/>
    <p:sldId id="2389" r:id="rId62"/>
    <p:sldId id="1270" r:id="rId63"/>
    <p:sldId id="1271" r:id="rId64"/>
    <p:sldId id="1272" r:id="rId65"/>
    <p:sldId id="2576" r:id="rId66"/>
    <p:sldId id="2577" r:id="rId67"/>
    <p:sldId id="2578" r:id="rId68"/>
    <p:sldId id="2018" r:id="rId69"/>
    <p:sldId id="2019" r:id="rId70"/>
    <p:sldId id="2020" r:id="rId71"/>
    <p:sldId id="2548" r:id="rId72"/>
    <p:sldId id="2549" r:id="rId73"/>
    <p:sldId id="2550" r:id="rId74"/>
    <p:sldId id="2243" r:id="rId75"/>
    <p:sldId id="2244" r:id="rId76"/>
    <p:sldId id="2245" r:id="rId77"/>
    <p:sldId id="2592" r:id="rId78"/>
    <p:sldId id="2593" r:id="rId79"/>
    <p:sldId id="2594" r:id="rId80"/>
    <p:sldId id="2412" r:id="rId81"/>
    <p:sldId id="2413" r:id="rId82"/>
    <p:sldId id="2414" r:id="rId83"/>
    <p:sldId id="2416" r:id="rId84"/>
    <p:sldId id="2417" r:id="rId85"/>
    <p:sldId id="2418" r:id="rId86"/>
    <p:sldId id="2408" r:id="rId87"/>
    <p:sldId id="2409" r:id="rId88"/>
    <p:sldId id="2410" r:id="rId89"/>
    <p:sldId id="2595" r:id="rId90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tableStyles" Target="tableStyle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A3691B1-A2EA-4CF4-824F-0E2446054322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0F5F607-EF68-486B-8F6F-11EF141F0A3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259074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mtClean="0">
                <a:latin typeface="HGP明朝E" pitchFamily="18" charset="-128"/>
                <a:ea typeface="HGP明朝E" pitchFamily="18" charset="-128"/>
              </a:rPr>
              <a:t>サイト</a:t>
            </a:r>
            <a:r>
              <a:rPr lang="en-US" altLang="ja-JP" smtClean="0">
                <a:latin typeface="HGP明朝E" pitchFamily="18" charset="-128"/>
                <a:ea typeface="HGP明朝E" pitchFamily="18" charset="-128"/>
              </a:rPr>
              <a:t>ID 68376</a:t>
            </a:r>
            <a:endParaRPr lang="ja-JP" altLang="en-US" smtClean="0">
              <a:latin typeface="HGP明朝E" pitchFamily="18" charset="-128"/>
              <a:ea typeface="HGP明朝E" pitchFamily="18" charset="-128"/>
            </a:endParaRPr>
          </a:p>
          <a:p>
            <a:pPr eaLnBrk="1" hangingPunct="1"/>
            <a:r>
              <a:rPr lang="ja-JP" altLang="en-US" smtClean="0">
                <a:latin typeface="HGP明朝E" pitchFamily="18" charset="-128"/>
                <a:ea typeface="HGP明朝E" pitchFamily="18" charset="-128"/>
              </a:rPr>
              <a:t>㈱メイクホーム様</a:t>
            </a:r>
          </a:p>
        </p:txBody>
      </p:sp>
      <p:sp>
        <p:nvSpPr>
          <p:cNvPr id="78851" name="スライド番号プレースホルダー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F4E7F18-5419-4984-9F91-37319FD05F12}" type="slidenum">
              <a:rPr lang="en-US" altLang="ja-JP" sz="1200"/>
              <a:pPr algn="r"/>
              <a:t>38</a:t>
            </a:fld>
            <a:endParaRPr lang="en-US" altLang="ja-JP" sz="1200"/>
          </a:p>
        </p:txBody>
      </p:sp>
    </p:spTree>
    <p:extLst>
      <p:ext uri="{BB962C8B-B14F-4D97-AF65-F5344CB8AC3E}">
        <p14:creationId xmlns="" xmlns:p14="http://schemas.microsoft.com/office/powerpoint/2010/main" val="2882702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80C0C-80D5-47EC-B4D0-E3E7D0F4FB55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E700A-37E8-4C2A-8231-3DDFBCE59F6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96485-A395-48C9-813A-AA41D91493E6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EB2D-947D-4F9A-B60E-1873F61293C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F9CF7F1-F634-4A7C-B6EB-2E1A799ABFC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C776651-62B4-4172-9DB1-3BC1DAF4CD9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37D22E2-A7F3-4FA7-BA89-9C3DFD51364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D13DB6B-B9D0-422D-A6CC-02F9227A9A8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610C392-FF2D-4393-AC17-233A0B68335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E96446C-411D-45AD-91EA-B59CEE6314F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13AEA4B-C31A-4497-AFD4-D34885833AE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4C63C93-3CE0-4138-9E86-EBF54D45A8E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F4A87DD-2B1C-45A7-95F6-E451E6B9777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8C192-6F44-48E7-8F77-E0BE242FFDBD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5E534-427C-4C44-8E84-EE48FDAB0D7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EC99654F-9BEC-4785-B2B6-E7440F8EA8F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8692225-B521-407B-9533-B1A00A5FF19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299BB3D-2E63-4CB6-85ED-241BF4C5524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C23D33B-B461-421A-A9B8-1FC769152B8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8C3C4C5-B614-4CC3-85C1-8843952D408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6A9C12B-0E03-4ACE-8423-3EC3C20D043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72511C1-E139-45A4-9E5B-68B191C1667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192B645-DB24-4FC4-ABA3-11F541B04E4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F6DDD-7884-4773-A08F-D707A31ED4C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2CEF-8D93-46A0-860F-8A9B388C3DC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E6EC5-49DD-4EAC-A37E-57DE46F81C4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4FC9E-7993-4E68-BF28-C3425538AA0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6F62F-7D40-45AA-B4F4-4C46D80BBC0C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161B-C6FA-4019-82A0-A5613F045D3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BDB33-220B-4610-A9CB-CD5EB09440E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6408A-0F7E-4689-AE8B-698EC5C3D7E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E6985-2807-4314-BDD0-628C4DF9AD5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890EF-BAC9-4DCC-A250-5E88B9C35E1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87488-EA93-4493-A761-933B37C686C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4FBC5-9AD3-4C1D-AA42-807A3C177C6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20129-8A32-4D29-A8EF-578E68FEFDD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52CE9-B8E5-464C-899A-83ACAC1F3EB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143E7-29E5-4437-8A62-5548FCE4751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409C8-C0D3-4F19-8C15-C77339197F6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B96F5-78CA-4AF8-9D19-E3FA304D117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E51FB-D70D-4BB4-B22A-C62FF540265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C854C-9B7E-48DF-8E13-8DD56D813CF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9F3F2-AD0F-4521-A949-EBBD6069F65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9DA3225-F5FF-427A-9A04-F432033D1DC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9FEF12A-501F-4C27-B734-053B0863C76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271BA-D034-4CD3-85FC-225EDDF498F3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ACC6B-4F43-4593-8C99-2299D8F40E5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A2E377C-9EC0-43E5-92B2-934B6084A7B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570004B-F4FE-4772-A50F-2F6311E8AA1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E5586F1-0D1B-4CF3-AEEB-7D782CE7437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3B9B0B3-A690-47BE-B2D9-B1A004CCF48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8C0AF60-FC08-4402-A446-4AC78DACAA3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875E140-4448-49CA-944F-1946622ED8A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7E6A200-24AC-47C7-B954-33622C5D4F3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D1B9278-A140-4527-97EC-0A9EAC92277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37F2E7C-C606-47C5-BCC4-BA0B8678B67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4A1DC-21FC-4269-95A2-3530AB23D967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D5B95-EF8B-44F1-ABF1-1881DE9EE9B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9AA907D7-D11B-42E7-BDC2-296C813A9DD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2BA0148-AC58-499C-BF6A-80265227E95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D1C43AC-2303-42FD-BEF9-109D47C1AAF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E602154-BE43-4174-9FBD-9466996D45B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C6D8C73-3809-47D4-947D-D289B532B24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96C2F28-0C62-4F43-83CC-ED480664AF4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CD4FB-DC88-4E27-9D27-075450FC460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A196C-DAD7-4C22-AAED-6D3A4666CF3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8F49D-FBB3-4191-8728-7643FA27D32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AF3D4-3551-4170-A9A3-52F6857DAEE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B5F12-4601-4AC4-BC50-CF139DA5737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A6C94-9243-4D70-B9F7-001917024DB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02548-9F5E-4EBD-B01D-92A9B9B2C52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BE01D-554F-4EFE-BF58-52F6E464AD2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CC116-D6B5-46A8-AEEC-A7D255AA9947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7D1DF-7C3E-458B-BACF-4B82836904A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F338C-EFBF-4814-BB4D-E6ABDA3AE04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C7E1E-BBBE-4A87-BAE8-7AAE51917FA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453AE-ED86-450F-A926-F8C9F204393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F62EF-F969-49D2-9C17-0F38B2C04DE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AA748-C48F-42F8-846B-ADB50927F14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30E82-1EA3-497E-96CE-2FA2602E203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44C2A-FB33-4DAF-B414-04FEC199067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0D0EB-461C-4A74-84E2-A9108BCAFF3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FFBAE-DC3A-43BD-8371-F72EB1EE5D4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6F1FB-E3A9-4253-8182-6F438867437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212D163-0CF0-41A0-B550-D02BAE44BCE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59B4B66-5E3D-47A3-8491-56B0C4CD41A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3E6A35F-0314-49ED-BBD5-B1F34344626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FB895C0-4424-47AB-85E0-34987DBD7B3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06689-88FF-46CA-9DA6-A3B6660C095A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3E901-E941-4BAE-9475-D212EC86CFB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C06970C-FB7A-4582-A7C7-28239B25379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79FBD12-E24B-4D29-8C57-2AEA4952AAF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AF947BE-B041-4E0A-8ED7-F3FB322889A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F3DD28D-F38D-496A-A42A-4305EF10DA2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ADB6988-04F2-44E0-8D85-C27E5C478FA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9CDF1B0B-763B-4D35-98F7-FDC8639180C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E7D0CAE-60CA-4ECE-99BE-39810F661DD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D87B531-73D3-4DFE-B7F1-EB78D36FD87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A52140E-9D47-4A51-8E4C-20082196A80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758A0-21F5-4661-92BE-3163EC7C5CB7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4BD63-D5E3-43BA-BA4E-AE4BC389B5E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A1AFA7A-B90F-4676-9D88-1C006587A00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EF78B6E-DD9E-4CC7-8F39-D32BA778E57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30F94F6-8382-4A98-A859-A4C99179D63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BCC359C-602D-400E-960E-EBFA47927A8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3AB93-8738-4CDF-A5F7-C41F897039D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D2E87-7F59-4EF3-B153-D4E67AE70AD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CF8E3-7F44-4EB1-B8AA-CE321A182AC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36453-6281-4419-A59D-2ED2EBBCCF3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88271-661E-4E1C-9234-ACCEA174775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63F7-ACA7-4775-B542-1AB13B42D6B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E7B85-AE99-49A2-9AC9-4C39374CDFC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1A539-F3B6-4D9A-A2E4-8F2D0E3DC59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122E2-B2BF-4A7F-8F0B-9AD21A3586A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C62C8-1F35-4E44-8BA9-68A14E19760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CF5E5-ACA5-4FA5-9804-010F155E144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E3D32-511A-474F-B97B-CB93B1C3680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EA83D-1C39-4644-83E7-844A1ECA53DA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29698-7E1D-49EB-AD4A-75C42EA1C84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B6271-8CE8-43F2-9DE9-0962EF09C9C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1A574-5CBD-4150-995C-DFA4730B442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29465-FFCF-4BD5-B000-0A940523142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04090-6AF8-4CCB-AB78-97C451641C1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D783A-9085-40BB-8232-0D756AEFC50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7716-B584-4A13-B534-E255484006D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529C528-5568-47D4-803A-D4369691B9B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35FBC44-4C90-4B51-94F9-16E2D795AC6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8B320FF-3687-48DD-ACF0-408DF6CD780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15AAA45-C63D-43AC-B5C4-5BC406A52D1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50291D6-D30E-49C4-AFF9-9C6698E0533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3F319-710A-4EC2-B746-9573CC252AD9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C96EF-C29C-4486-910B-D84AB986512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DDA9155-3B3A-4BD1-9C6B-1DFC51C68B7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23CDD7C-D801-4C3D-98AC-752A12A8500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7D94D04-774C-46DC-A8E5-E7412F1B2BD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2224641-A712-418D-B1F1-47E726C4C15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4896892-6E4F-4397-9CC8-12CC5606A6B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B3DB407-2875-46EC-B4BC-0B11301D1DB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5231041-768F-42D8-A4F9-1DCAD7FEE5D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0142486-DEE4-4BCD-B89B-54291D3D59A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5670034-E2DA-4DE6-B989-E53C96FE934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3AEA56A-C633-4F4E-AB34-2173724BDC0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E9461-9A56-4914-8AB5-CB066F36C0DF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772B0-50EA-4F87-B484-67ADC8838C2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D2830-2E4E-4864-B26C-913517A9435A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9B7B6-E415-4848-8847-5A39595BFAF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51F3938-80BF-435C-B76F-5A4AB058799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1FE6380-EFEC-4536-9D75-E0B5145A2BC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156AA-71F2-4670-84C6-A35F953C500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746ED-1A5F-4A92-8432-378708E9B55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AD46D-1390-4229-A239-EA60FC114FC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491AF-0C1A-4BA2-9BEB-073E450E3CB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4809E-C4B4-4BA5-B947-D917F02DEFB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1C831-6DCB-47A2-992C-BE5E9161514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603A-73C5-4892-A3A4-A230A03E14D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25736-4E6C-465A-B4CD-F4363230DDF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C66F1-BC41-426D-BC23-06D13004735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7BB61-1B93-4EF4-A37C-31380BA1125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760A4-B596-4559-9CF3-C60DD7E5F66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3CD3-0231-49B7-978B-E5730666D5A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42A93-2893-443B-91D4-D58D8BB42E9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BAE3A-9CEB-4513-9328-B7E86EF32D9A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EA85-A156-4F01-98B8-926C8BA8DE3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624AD-99C7-431B-B85F-467C23EBCB1D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CF42A-0CFE-4115-A53F-292775F5AB0B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2F1ED-D77E-4C65-9E24-6EC7AE1D83E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FE243-CF19-4B98-82BF-CC7D99E8100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6788C-F054-4DF8-B623-54EFF560BE14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B5C5A-506D-40EE-98BB-AA06CF3523B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D867E-A43D-4FA9-85EC-F10E3C8A2FC8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F8471-467D-43E2-BC52-20CE26B92D1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515DB-80B9-48B6-A6BD-D0C9A2D1D59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D30C0-C5F1-449C-B502-7225D2016879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C73FA-71CF-4FDF-9CED-002C8B3F622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68D6E-0830-4366-81E5-83288EEF094D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30686-DCB9-425E-90FE-7AC1BF8F3A6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EAC3-298F-4AB1-BEC1-B2645E8628BD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9EAAB-C42E-49E8-A276-E79B48E39FE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D1070-AAA5-4B3E-9F0B-205148433ECD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6F5C4-2B86-4E9E-805E-5CF74E72ABE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1316C-0665-4FC5-91C7-BE0186BED7E3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14AC5-A660-4786-8D5B-0522BC0464D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B7A29-9CD2-4B90-8EF4-F1C59ACBDE71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9D88A-4D8D-46F3-9B14-005820E63F3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05076-2397-42D9-B268-BEF0881FA4E5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EDECE-9BEC-401E-9087-FA50618AC5A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BB13-4DAA-49C9-A3FA-8569A2B622A2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826C2-B3B1-406A-9F3E-2AFEDB7E130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9F5B3-1878-4B09-9B8E-F1EE55162C59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A663A-0F51-4495-A3C5-44C2FB8002E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08B5D-2943-4925-95C5-2B826E5F70C1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C8386-42F9-40EC-8C30-73020D63703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5F71-3341-4A3A-99C1-0715B8E13642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5938-39E8-4EB1-8025-CE8470AECDF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E299-D8E2-4D9B-B3DC-B6EC452A4991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F3039-9311-4B1B-B704-75CC7A70CF9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138F-8A14-4F39-A453-9C26A2E68CCA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081B3-BA5B-4426-BC57-FE9BAAB0CC3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67CD5-15AC-4305-94FF-768F3E5504B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B29D5-83E9-4C15-9A05-FFF2FFA16C0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F467B-0007-4C01-B823-7E8D123FBD4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A85BF-3574-4088-BDF0-1C142BC9939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053A4-B317-46D3-8790-E7D7733B666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5D288-472C-4FB6-9CC8-FFC94549BB0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F52AD-B7BB-4D46-B540-AECD7BE5946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5B784-64F2-4914-9038-9A06D05567D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410E5-3D8B-4AA6-8B63-5C81AAE6546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DDBF8-436A-402D-B43B-A1D0AA71B30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26796-F0B1-49BC-8E22-B5E463CA787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14187-E0C8-4811-A140-8F67F4479D1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CACD-C24A-4F7E-A375-CE3DBFAF2751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E9D06-7719-4EB6-AB11-364BF202DBE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6AAE1-2FE7-487C-A829-94DAF4BD1FA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6351C-5B88-44C2-BE4C-33BF8741AC9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A9314-18BA-4C70-97ED-FE3D9467931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BAFB6-6E91-4E4F-85FE-030618AB88D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431B5-4163-4F06-8604-F42E4599047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BBC1F-3602-4DCA-A154-7A050C40219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952B46B9-D5F3-4A8E-9E48-C0AA300BFF4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9F949FA7-F00B-48C7-AC7B-D7ED9CDCED7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21C71A8-53B0-440B-9328-48A3378A2DC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06EA220-C6BF-42B0-BC47-77844F5F205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CF9B2B3-6AE3-4EC8-8526-F53A848BF9E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D31D-8CE6-4B47-8A2E-C84BFDADC81B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E3FBD-35EB-468A-8589-BB3C78B54CB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FB5DF7D-FEDF-4514-B317-B169B8D1D92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EDCE6D3-6E4D-4A2A-A8F5-23B2F262159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279F245-6ECB-400F-8D92-5EE9CFA7E7A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51866F4-1726-4CA4-893E-D7BE13BE2DA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00B99F2-093C-40CC-9D5B-8D423691C11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4237C80-A3F1-478E-B958-876B0682A04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901A0157-743F-4EF7-876F-78061540AC9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F37B647-5DE3-4A2F-800A-FCB0B23F50B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C59E467-EC51-45F5-95B9-B0F66F5F16E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479EF2D-2A40-4C3F-98BD-1DD7C595750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0DADD-ADE6-4BCB-9FDF-AC9FFB39B731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5E50C-AF3F-4654-82CB-1EA41E3BF99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ED07C13-ADDE-4375-8F82-802C3C3BB42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BE414FD-A256-4375-B6CB-B9F2C9CBCB6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70621-1220-4B6C-824F-B92CC8137FB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FA9A7-8133-483C-8799-E5A09B93895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6900C-A1EC-45F9-87F8-DA5FE0994FD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DFF68-BE49-4AA5-8844-8C1EAAD9FC4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478AE-693A-426D-8DCA-33902124C9F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B6977-1A42-4F42-95AF-30386065952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82201-130F-4418-A506-281EEA0B3BB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929D7-5B80-406D-B1D9-CD6F483D241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940BD-15B9-4A1A-8928-037C565EB87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73C6C-6EC9-4FF2-AA1E-8E12E12516E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13091-5F24-410E-83A4-984FCB858A4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5CA2E-0154-4919-9925-1B15CDBF82A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4C857-31F0-41CD-BCE6-C5261959C0C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1170F-C098-4589-908E-AAC93F92064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9923-022E-44D6-8A5B-56234369FC7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57691-A08F-4660-85ED-8D8A430A0B1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323BE-249E-4BE7-B6C7-79D2AA7B9787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396FB-2FF9-474E-8A2D-5C6528D24F9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1B8B0-E587-4D60-94B3-3D8225BB862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6933A-DC18-407A-A53D-A1BA4B9D116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0684611-AD00-4977-96C7-870E80620A2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C42F40D-352D-4B0A-BC5E-B04DFE47906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6EAB21F-42AD-4981-A9BD-2F17749853A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678566E-FBA0-4CA0-AC58-129075FDDA7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404713A-AC89-4BB6-84A6-F3FCB748B0F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EF9B51B-ECBF-492F-AA94-C4353E4E404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94ED0FB5-7EF8-4155-99CE-0F892923419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F7EDC-106C-4621-B0B9-BF4F0C99A6F4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A09CB-CA0E-4514-8FA0-B8325B755D9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C7BF15F-BF19-4144-8120-BF65BAE14AE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E70466E-DE0E-4951-8CD0-18349F9932D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15D9B6B-CD15-493C-97AB-94CD2726A54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3BD08FA-6985-49DF-81F3-E164BF4CB48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B782B05-7C61-438F-B023-7D69E967337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C6ED2A2-350E-47CC-8FD5-707D1E97223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7CA8A22-0883-4802-ACB9-1F57C86CC88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4BBDBD9-724B-4150-AC82-7D197BC0EBA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6BAF929-5F55-49C1-AA3E-0B5D3ABDE6A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78DCEEF-F993-4146-B24F-7CDBF7A2F0E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D201-E964-4730-82CA-35ED8CF61F7C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81CAA-3E14-4EFF-B37C-692E5748D67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5F7C-A6F9-4C22-A113-CC23E142C28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B283-0CD0-4E90-AD9E-703421BF7D7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5628F-3743-4598-B653-C2BE534B43D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C5F2F-721E-4216-A9F9-562F354CDF5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1018C-1E9C-4C6B-92F6-89B0758E9DD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EE6E-7383-4D5F-80C0-AE7231E1E57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6274E-80EB-4465-8DC1-DA9FBF0BD6E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9C34E-BFDE-45B2-980F-8468007DA5A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912D8-B51A-4DA5-BE94-1D650F45478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C5A89-94C9-4923-A08D-6DFDB9D7F9D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9837F-15AA-4BA2-B24C-B33F2A35821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E5A59-6411-403D-B165-86AB4683142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9C1E8-9558-4F52-8CA7-8AA4DAF6E27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24624-4EBB-40E5-BFF8-E60A644D137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ECFC7-133B-49AB-9561-4F161E654DE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ADE3B-80AF-4936-9720-8B64444DF99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E805-F8D9-4B49-9318-C3E8DD62197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C4DC3-BF44-46CF-B45B-61DEF988CF0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26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5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29" Type="http://schemas.openxmlformats.org/officeDocument/2006/relationships/theme" Target="../theme/theme8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2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slideLayout" Target="../slideLayouts/slideLayout168.xml"/><Relationship Id="rId28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slideLayout" Target="../slideLayouts/slideLayout167.xml"/><Relationship Id="rId27" Type="http://schemas.openxmlformats.org/officeDocument/2006/relationships/slideLayout" Target="../slideLayouts/slideLayout1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theme" Target="../theme/theme9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A03FBF1-7A53-4C07-83CC-8CAACA9A6601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916077-7510-4F8F-AB6A-C89E4F5F084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227553-B3E0-43FB-BB10-1C8016ED9A4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BB74C3E-2C23-4C56-B2F4-59C308FEFFD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331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fld id="{6CE9288C-6F52-4D32-87AE-7D2D8730EC3D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HGP明朝E" pitchFamily="18" charset="-128"/>
              </a:defRPr>
            </a:lvl1pPr>
          </a:lstStyle>
          <a:p>
            <a:pPr>
              <a:defRPr/>
            </a:pPr>
            <a:fld id="{113E2C1D-5F32-4E46-9618-C2A62E82C0D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560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fld id="{74C4E338-9387-407B-99D6-2CEE5067420D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HGP明朝E" pitchFamily="18" charset="-128"/>
              </a:defRPr>
            </a:lvl1pPr>
          </a:lstStyle>
          <a:p>
            <a:pPr>
              <a:defRPr/>
            </a:pPr>
            <a:fld id="{862D95DF-25D4-40C9-9C49-7FDE8183C1D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EA6472D-FE7E-415B-89EC-B67E45773C26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EB369BC-325C-4FC5-945F-013E96659800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A14D737-B64D-48D9-8BF0-91889847FECA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3BAA398-168A-42F1-AF5C-6BFF262FF388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3EF553A-3EB2-44D6-81CC-DDF8B84F09EA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8249A28-DA3B-4E1B-872D-0BE9F8C1515D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B8F5A66-F9A1-492B-AD30-78CBF8F92A80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32AE3DC-851B-41DA-87AC-D3992DBB0AFF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9B36619-31FF-42B3-B202-AFC6121C1EF0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8D3A9E9-6A77-4A75-84CE-004426DCC734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fld id="{6137A8A9-438A-44A5-A06A-07CE30CDDD5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HGP明朝E" pitchFamily="18" charset="-128"/>
              </a:defRPr>
            </a:lvl1pPr>
          </a:lstStyle>
          <a:p>
            <a:pPr>
              <a:defRPr/>
            </a:pPr>
            <a:fld id="{06472ED8-550B-4EE1-B7E7-0E1C3FFF210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857" r:id="rId27"/>
    <p:sldLayoutId id="2147483858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0.jpeg"/><Relationship Id="rId5" Type="http://schemas.openxmlformats.org/officeDocument/2006/relationships/image" Target="../media/image4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4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0.jpeg"/><Relationship Id="rId5" Type="http://schemas.openxmlformats.org/officeDocument/2006/relationships/image" Target="../media/image4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jpeg"/><Relationship Id="rId7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.jpe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.jpeg"/><Relationship Id="rId7" Type="http://schemas.openxmlformats.org/officeDocument/2006/relationships/image" Target="../media/image7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5.jpeg"/><Relationship Id="rId9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0.jpeg"/><Relationship Id="rId5" Type="http://schemas.openxmlformats.org/officeDocument/2006/relationships/image" Target="../media/image4.jpeg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4.jpeg"/><Relationship Id="rId7" Type="http://schemas.openxmlformats.org/officeDocument/2006/relationships/image" Target="../media/image107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5.jpeg"/><Relationship Id="rId9" Type="http://schemas.openxmlformats.org/officeDocument/2006/relationships/image" Target="../media/image10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4.jpeg"/><Relationship Id="rId7" Type="http://schemas.openxmlformats.org/officeDocument/2006/relationships/image" Target="../media/image113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5.jpeg"/><Relationship Id="rId9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4.jpeg"/><Relationship Id="rId7" Type="http://schemas.openxmlformats.org/officeDocument/2006/relationships/image" Target="../media/image122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5.jpeg"/><Relationship Id="rId9" Type="http://schemas.openxmlformats.org/officeDocument/2006/relationships/image" Target="../media/image12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5.jpeg"/><Relationship Id="rId7" Type="http://schemas.openxmlformats.org/officeDocument/2006/relationships/image" Target="../media/image1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50.jpeg"/><Relationship Id="rId5" Type="http://schemas.openxmlformats.org/officeDocument/2006/relationships/image" Target="../media/image4.jpeg"/><Relationship Id="rId4" Type="http://schemas.openxmlformats.org/officeDocument/2006/relationships/image" Target="../media/image1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50.jpeg"/><Relationship Id="rId5" Type="http://schemas.openxmlformats.org/officeDocument/2006/relationships/image" Target="../media/image4.jpeg"/><Relationship Id="rId4" Type="http://schemas.openxmlformats.org/officeDocument/2006/relationships/image" Target="../media/image1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4.jpeg"/><Relationship Id="rId7" Type="http://schemas.openxmlformats.org/officeDocument/2006/relationships/image" Target="../media/image158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5.jpeg"/><Relationship Id="rId9" Type="http://schemas.openxmlformats.org/officeDocument/2006/relationships/image" Target="../media/image16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jpeg"/><Relationship Id="rId7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4.jpeg"/><Relationship Id="rId7" Type="http://schemas.openxmlformats.org/officeDocument/2006/relationships/image" Target="../media/image164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5.jpeg"/><Relationship Id="rId9" Type="http://schemas.openxmlformats.org/officeDocument/2006/relationships/image" Target="../media/image1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6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Relationship Id="rId9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Relationship Id="rId9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4.jpeg"/><Relationship Id="rId7" Type="http://schemas.openxmlformats.org/officeDocument/2006/relationships/image" Target="../media/image188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5.jpeg"/><Relationship Id="rId9" Type="http://schemas.openxmlformats.org/officeDocument/2006/relationships/image" Target="../media/image19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4.jpeg"/><Relationship Id="rId7" Type="http://schemas.openxmlformats.org/officeDocument/2006/relationships/image" Target="../media/image194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5.jpeg"/><Relationship Id="rId9" Type="http://schemas.openxmlformats.org/officeDocument/2006/relationships/image" Target="../media/image1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4.jpeg"/><Relationship Id="rId7" Type="http://schemas.openxmlformats.org/officeDocument/2006/relationships/image" Target="../media/image203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5.jpeg"/><Relationship Id="rId9" Type="http://schemas.openxmlformats.org/officeDocument/2006/relationships/image" Target="../media/image20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4.jpeg"/><Relationship Id="rId7" Type="http://schemas.openxmlformats.org/officeDocument/2006/relationships/image" Target="../media/image209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image" Target="../media/image4.jpeg"/><Relationship Id="rId7" Type="http://schemas.openxmlformats.org/officeDocument/2006/relationships/image" Target="../media/image217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5.jpeg"/><Relationship Id="rId9" Type="http://schemas.openxmlformats.org/officeDocument/2006/relationships/image" Target="../media/image21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eg"/><Relationship Id="rId3" Type="http://schemas.openxmlformats.org/officeDocument/2006/relationships/image" Target="../media/image4.jpeg"/><Relationship Id="rId7" Type="http://schemas.openxmlformats.org/officeDocument/2006/relationships/image" Target="../media/image223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5.jpeg"/><Relationship Id="rId9" Type="http://schemas.openxmlformats.org/officeDocument/2006/relationships/image" Target="../media/image22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30.jpeg"/><Relationship Id="rId7" Type="http://schemas.openxmlformats.org/officeDocument/2006/relationships/image" Target="../media/image4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5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e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5.jpeg"/><Relationship Id="rId9" Type="http://schemas.openxmlformats.org/officeDocument/2006/relationships/image" Target="../media/image28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3" Type="http://schemas.openxmlformats.org/officeDocument/2006/relationships/image" Target="../media/image4.jpeg"/><Relationship Id="rId7" Type="http://schemas.openxmlformats.org/officeDocument/2006/relationships/image" Target="../media/image252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5.jpeg"/><Relationship Id="rId9" Type="http://schemas.openxmlformats.org/officeDocument/2006/relationships/image" Target="../media/image25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jpeg"/><Relationship Id="rId3" Type="http://schemas.openxmlformats.org/officeDocument/2006/relationships/image" Target="../media/image4.jpeg"/><Relationship Id="rId7" Type="http://schemas.openxmlformats.org/officeDocument/2006/relationships/image" Target="../media/image258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5.jpeg"/><Relationship Id="rId9" Type="http://schemas.openxmlformats.org/officeDocument/2006/relationships/image" Target="../media/image2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eg"/><Relationship Id="rId3" Type="http://schemas.openxmlformats.org/officeDocument/2006/relationships/image" Target="../media/image4.jpeg"/><Relationship Id="rId7" Type="http://schemas.openxmlformats.org/officeDocument/2006/relationships/image" Target="../media/image276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5.jpeg"/><Relationship Id="rId9" Type="http://schemas.openxmlformats.org/officeDocument/2006/relationships/image" Target="../media/image278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eg"/><Relationship Id="rId3" Type="http://schemas.openxmlformats.org/officeDocument/2006/relationships/image" Target="../media/image5.jpeg"/><Relationship Id="rId7" Type="http://schemas.openxmlformats.org/officeDocument/2006/relationships/image" Target="../media/image28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1.jpeg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Relationship Id="rId9" Type="http://schemas.openxmlformats.org/officeDocument/2006/relationships/image" Target="../media/image2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50.jpeg"/><Relationship Id="rId5" Type="http://schemas.openxmlformats.org/officeDocument/2006/relationships/image" Target="../media/image4.jpeg"/><Relationship Id="rId4" Type="http://schemas.openxmlformats.org/officeDocument/2006/relationships/image" Target="../media/image28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50.jpeg"/><Relationship Id="rId5" Type="http://schemas.openxmlformats.org/officeDocument/2006/relationships/image" Target="../media/image4.jpeg"/><Relationship Id="rId4" Type="http://schemas.openxmlformats.org/officeDocument/2006/relationships/image" Target="../media/image29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jpeg"/><Relationship Id="rId7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5.jpeg"/><Relationship Id="rId9" Type="http://schemas.openxmlformats.org/officeDocument/2006/relationships/image" Target="../media/image3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50.jpeg"/><Relationship Id="rId5" Type="http://schemas.openxmlformats.org/officeDocument/2006/relationships/image" Target="../media/image4.jpeg"/><Relationship Id="rId4" Type="http://schemas.openxmlformats.org/officeDocument/2006/relationships/image" Target="../media/image29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96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jpeg"/><Relationship Id="rId3" Type="http://schemas.openxmlformats.org/officeDocument/2006/relationships/image" Target="../media/image298.jpeg"/><Relationship Id="rId7" Type="http://schemas.openxmlformats.org/officeDocument/2006/relationships/image" Target="../media/image300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9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0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7.jpeg"/><Relationship Id="rId5" Type="http://schemas.openxmlformats.org/officeDocument/2006/relationships/image" Target="../media/image306.jpeg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jpeg"/><Relationship Id="rId5" Type="http://schemas.openxmlformats.org/officeDocument/2006/relationships/image" Target="../media/image309.jpeg"/><Relationship Id="rId4" Type="http://schemas.openxmlformats.org/officeDocument/2006/relationships/image" Target="../media/image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.jpeg"/><Relationship Id="rId5" Type="http://schemas.openxmlformats.org/officeDocument/2006/relationships/image" Target="../media/image312.jpeg"/><Relationship Id="rId4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6.jpeg"/><Relationship Id="rId5" Type="http://schemas.openxmlformats.org/officeDocument/2006/relationships/image" Target="../media/image315.jpeg"/><Relationship Id="rId4" Type="http://schemas.openxmlformats.org/officeDocument/2006/relationships/image" Target="../media/image5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jpeg"/><Relationship Id="rId3" Type="http://schemas.openxmlformats.org/officeDocument/2006/relationships/image" Target="../media/image4.jpeg"/><Relationship Id="rId7" Type="http://schemas.openxmlformats.org/officeDocument/2006/relationships/image" Target="../media/image320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4" Type="http://schemas.openxmlformats.org/officeDocument/2006/relationships/image" Target="../media/image5.jpeg"/><Relationship Id="rId9" Type="http://schemas.openxmlformats.org/officeDocument/2006/relationships/image" Target="../media/image322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jpeg"/><Relationship Id="rId3" Type="http://schemas.openxmlformats.org/officeDocument/2006/relationships/image" Target="../media/image4.jpeg"/><Relationship Id="rId7" Type="http://schemas.openxmlformats.org/officeDocument/2006/relationships/image" Target="../media/image326.jpe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5.jpeg"/><Relationship Id="rId5" Type="http://schemas.openxmlformats.org/officeDocument/2006/relationships/image" Target="../media/image324.jpeg"/><Relationship Id="rId4" Type="http://schemas.openxmlformats.org/officeDocument/2006/relationships/image" Target="../media/image5.jpeg"/><Relationship Id="rId9" Type="http://schemas.openxmlformats.org/officeDocument/2006/relationships/image" Target="../media/image3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jpeg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5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5"/>
          <p:cNvSpPr>
            <a:spLocks noChangeShapeType="1"/>
          </p:cNvSpPr>
          <p:nvPr/>
        </p:nvSpPr>
        <p:spPr bwMode="auto">
          <a:xfrm>
            <a:off x="1116013" y="3355975"/>
            <a:ext cx="6913562" cy="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8914" name="サブタイトル 10"/>
          <p:cNvSpPr>
            <a:spLocks noGrp="1"/>
          </p:cNvSpPr>
          <p:nvPr>
            <p:ph type="subTitle" idx="4294967295"/>
          </p:nvPr>
        </p:nvSpPr>
        <p:spPr>
          <a:xfrm>
            <a:off x="395288" y="2636838"/>
            <a:ext cx="8434387" cy="82867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ja-JP" altLang="en-US" sz="3600" smtClean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２つ</a:t>
            </a:r>
            <a:r>
              <a:rPr lang="ja-JP" altLang="en-US" sz="3600" smtClean="0">
                <a:latin typeface="HGP明朝E" pitchFamily="18" charset="-128"/>
                <a:ea typeface="HGP明朝E" pitchFamily="18" charset="-128"/>
              </a:rPr>
              <a:t>の売上アップ！</a:t>
            </a:r>
            <a:r>
              <a:rPr lang="ja-JP" altLang="en-US" sz="3600" smtClean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新</a:t>
            </a:r>
            <a:r>
              <a:rPr lang="ja-JP" altLang="en-US" sz="3600" smtClean="0">
                <a:latin typeface="HGP明朝E" pitchFamily="18" charset="-128"/>
                <a:ea typeface="HGP明朝E" pitchFamily="18" charset="-128"/>
              </a:rPr>
              <a:t>アットメールシステム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-169863" y="1052513"/>
            <a:ext cx="5391151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メール販促機能 →</a:t>
            </a:r>
            <a:endParaRPr lang="ja-JP" altLang="en-US" sz="200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38916" name="Text Box 9"/>
          <p:cNvSpPr txBox="1">
            <a:spLocks noChangeArrowheads="1"/>
          </p:cNvSpPr>
          <p:nvPr/>
        </p:nvSpPr>
        <p:spPr bwMode="auto">
          <a:xfrm>
            <a:off x="4140200" y="1052513"/>
            <a:ext cx="3887788" cy="396875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chemeClr val="bg1"/>
                </a:solidFill>
                <a:latin typeface="HGS明朝E" pitchFamily="18" charset="-128"/>
                <a:ea typeface="HGS明朝E" pitchFamily="18" charset="-128"/>
              </a:rPr>
              <a:t>顧客化で売上アップ！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971550" y="1700213"/>
            <a:ext cx="3989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000066"/>
                </a:solidFill>
                <a:latin typeface="HGS明朝E" pitchFamily="18" charset="-128"/>
                <a:ea typeface="HGS明朝E" pitchFamily="18" charset="-128"/>
              </a:rPr>
              <a:t>高品質ホームページ→</a:t>
            </a:r>
          </a:p>
        </p:txBody>
      </p:sp>
      <p:sp>
        <p:nvSpPr>
          <p:cNvPr id="38918" name="Text Box 11"/>
          <p:cNvSpPr txBox="1">
            <a:spLocks noChangeArrowheads="1"/>
          </p:cNvSpPr>
          <p:nvPr/>
        </p:nvSpPr>
        <p:spPr bwMode="auto">
          <a:xfrm>
            <a:off x="4140200" y="1719263"/>
            <a:ext cx="3887788" cy="396875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chemeClr val="bg1"/>
                </a:solidFill>
                <a:latin typeface="HGS明朝E" pitchFamily="18" charset="-128"/>
                <a:ea typeface="HGS明朝E" pitchFamily="18" charset="-128"/>
              </a:rPr>
              <a:t>新規集客で売上アップ！</a:t>
            </a:r>
          </a:p>
        </p:txBody>
      </p:sp>
      <p:sp>
        <p:nvSpPr>
          <p:cNvPr id="38919" name="サブタイトル 10"/>
          <p:cNvSpPr>
            <a:spLocks/>
          </p:cNvSpPr>
          <p:nvPr/>
        </p:nvSpPr>
        <p:spPr bwMode="auto">
          <a:xfrm>
            <a:off x="179388" y="3429000"/>
            <a:ext cx="87772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ja-JP" altLang="en-US" sz="3600">
                <a:latin typeface="HGP明朝E" pitchFamily="18" charset="-128"/>
                <a:ea typeface="HGP明朝E" pitchFamily="18" charset="-128"/>
              </a:rPr>
              <a:t>秀作ホームページ集　</a:t>
            </a:r>
            <a:r>
              <a:rPr lang="ja-JP" altLang="en-US" sz="2800">
                <a:latin typeface="HGP明朝E" pitchFamily="18" charset="-128"/>
                <a:ea typeface="HGP明朝E" pitchFamily="18" charset="-128"/>
              </a:rPr>
              <a:t>ｖｏｌ</a:t>
            </a:r>
            <a:r>
              <a:rPr lang="en-US" altLang="ja-JP" sz="2800">
                <a:latin typeface="HGP明朝E" pitchFamily="18" charset="-128"/>
                <a:ea typeface="HGP明朝E" pitchFamily="18" charset="-128"/>
              </a:rPr>
              <a:t>.</a:t>
            </a:r>
            <a:r>
              <a:rPr lang="ja-JP" altLang="en-US" sz="3600">
                <a:latin typeface="HGP明朝E" pitchFamily="18" charset="-128"/>
                <a:ea typeface="HGP明朝E" pitchFamily="18" charset="-128"/>
              </a:rPr>
              <a:t>４</a:t>
            </a:r>
          </a:p>
        </p:txBody>
      </p:sp>
      <p:sp>
        <p:nvSpPr>
          <p:cNvPr id="38920" name="コンテンツ プレースホルダ 3"/>
          <p:cNvSpPr txBox="1">
            <a:spLocks/>
          </p:cNvSpPr>
          <p:nvPr/>
        </p:nvSpPr>
        <p:spPr bwMode="auto">
          <a:xfrm>
            <a:off x="234000" y="4700588"/>
            <a:ext cx="878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  P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２～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７　</a:t>
            </a:r>
            <a:r>
              <a:rPr lang="ja-JP" altLang="en-US" sz="1400" dirty="0" smtClean="0">
                <a:latin typeface="HGP明朝E" pitchFamily="18" charset="-128"/>
                <a:ea typeface="HGP明朝E" pitchFamily="18" charset="-128"/>
              </a:rPr>
              <a:t>  アクセサリー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・</a:t>
            </a:r>
            <a:r>
              <a:rPr lang="ja-JP" altLang="en-US" sz="1400" dirty="0" smtClean="0">
                <a:latin typeface="HGP明朝E" pitchFamily="18" charset="-128"/>
                <a:ea typeface="HGP明朝E" pitchFamily="18" charset="-128"/>
              </a:rPr>
              <a:t>物販</a:t>
            </a: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38921" name="コンテンツ プレースホルダ 3"/>
          <p:cNvSpPr txBox="1">
            <a:spLocks/>
          </p:cNvSpPr>
          <p:nvPr/>
        </p:nvSpPr>
        <p:spPr bwMode="auto">
          <a:xfrm>
            <a:off x="234000" y="4983798"/>
            <a:ext cx="878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  P</a:t>
            </a:r>
            <a:r>
              <a:rPr lang="ja-JP" altLang="en-US" sz="1400" dirty="0" smtClean="0">
                <a:latin typeface="HGP明朝E" pitchFamily="18" charset="-128"/>
                <a:ea typeface="HGP明朝E" pitchFamily="18" charset="-128"/>
              </a:rPr>
              <a:t>８～</a:t>
            </a: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１９　ベビー用品・スポーツ・レジャー・ボーリング場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38922" name="コンテンツ プレースホルダ 3"/>
          <p:cNvSpPr txBox="1">
            <a:spLocks/>
          </p:cNvSpPr>
          <p:nvPr/>
        </p:nvSpPr>
        <p:spPr bwMode="auto">
          <a:xfrm>
            <a:off x="270000" y="5267008"/>
            <a:ext cx="878497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P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２０～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３７　学校・幼稚園・各種スクール・ボクシングジム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38923" name="コンテンツ プレースホルダ 3"/>
          <p:cNvSpPr txBox="1">
            <a:spLocks/>
          </p:cNvSpPr>
          <p:nvPr/>
        </p:nvSpPr>
        <p:spPr bwMode="auto">
          <a:xfrm>
            <a:off x="270000" y="5550218"/>
            <a:ext cx="878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P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３８～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４９　工務店・塗装店・太陽光発電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38924" name="コンテンツ プレースホルダ 3"/>
          <p:cNvSpPr txBox="1">
            <a:spLocks/>
          </p:cNvSpPr>
          <p:nvPr/>
        </p:nvSpPr>
        <p:spPr bwMode="auto">
          <a:xfrm>
            <a:off x="270000" y="5833428"/>
            <a:ext cx="878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P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５０～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６４　木材店・造園業・便利屋・コインランドリー・燃料店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38925" name="コンテンツ プレースホルダ 3"/>
          <p:cNvSpPr txBox="1">
            <a:spLocks/>
          </p:cNvSpPr>
          <p:nvPr/>
        </p:nvSpPr>
        <p:spPr bwMode="auto">
          <a:xfrm>
            <a:off x="270000" y="6116638"/>
            <a:ext cx="878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     P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６５～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７９　団体・政治・宗教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gyoumu\Desktop\66173_赤ちゃんデパート河田\ベビー・子供服_258.jpg"/>
          <p:cNvPicPr>
            <a:picLocks noChangeAspect="1" noChangeArrowheads="1"/>
          </p:cNvPicPr>
          <p:nvPr/>
        </p:nvPicPr>
        <p:blipFill>
          <a:blip r:embed="rId2" cstate="print"/>
          <a:srcRect b="77316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4813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48134" name="Text Box 11"/>
          <p:cNvSpPr txBox="1">
            <a:spLocks noChangeArrowheads="1"/>
          </p:cNvSpPr>
          <p:nvPr/>
        </p:nvSpPr>
        <p:spPr bwMode="auto">
          <a:xfrm>
            <a:off x="677862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人形館ページを表示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8135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ベビー・子供服ページを表示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8136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乗物・玩具ページを表示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48137" name="Picture 2" descr="C:\Users\gyoumu\Desktop\66173_赤ちゃんデパート河田\ベビー・子供服_258.jpg"/>
          <p:cNvPicPr>
            <a:picLocks noChangeAspect="1" noChangeArrowheads="1"/>
          </p:cNvPicPr>
          <p:nvPr/>
        </p:nvPicPr>
        <p:blipFill>
          <a:blip r:embed="rId2" cstate="print"/>
          <a:srcRect t="20239" b="58820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3" descr="C:\Users\gyoumu\Desktop\66173_赤ちゃんデパート河田\乗物・玩具_258.jpg"/>
          <p:cNvPicPr>
            <a:picLocks noChangeAspect="1" noChangeArrowheads="1"/>
          </p:cNvPicPr>
          <p:nvPr/>
        </p:nvPicPr>
        <p:blipFill>
          <a:blip r:embed="rId5" cstate="print"/>
          <a:srcRect b="75343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3" descr="C:\Users\gyoumu\Desktop\66173_赤ちゃんデパート河田\乗物・玩具_258.jpg"/>
          <p:cNvPicPr>
            <a:picLocks noChangeAspect="1" noChangeArrowheads="1"/>
          </p:cNvPicPr>
          <p:nvPr/>
        </p:nvPicPr>
        <p:blipFill>
          <a:blip r:embed="rId5" cstate="print"/>
          <a:srcRect t="25795" b="51447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4" descr="C:\Users\gyoumu\Desktop\66173_赤ちゃんデパート河田\人形館_258.jpg"/>
          <p:cNvPicPr>
            <a:picLocks noChangeAspect="1" noChangeArrowheads="1"/>
          </p:cNvPicPr>
          <p:nvPr/>
        </p:nvPicPr>
        <p:blipFill>
          <a:blip r:embed="rId6" cstate="print"/>
          <a:srcRect b="71822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1" name="Picture 4" descr="C:\Users\gyoumu\Desktop\66173_赤ちゃんデパート河田\人形館_258.jpg"/>
          <p:cNvPicPr>
            <a:picLocks noChangeAspect="1" noChangeArrowheads="1"/>
          </p:cNvPicPr>
          <p:nvPr/>
        </p:nvPicPr>
        <p:blipFill>
          <a:blip r:embed="rId6" cstate="print"/>
          <a:srcRect t="28612" b="45377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2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（レッド）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図 19" descr="68247_wpContact_1200.jpg"/>
          <p:cNvPicPr>
            <a:picLocks noChangeAspect="1"/>
          </p:cNvPicPr>
          <p:nvPr/>
        </p:nvPicPr>
        <p:blipFill>
          <a:blip r:embed="rId2" cstate="print"/>
          <a:srcRect b="35619"/>
          <a:stretch>
            <a:fillRect/>
          </a:stretch>
        </p:blipFill>
        <p:spPr bwMode="auto">
          <a:xfrm>
            <a:off x="163513" y="1327150"/>
            <a:ext cx="2879725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図 21" descr="68247_wpMenu_1200.jpg"/>
          <p:cNvPicPr>
            <a:picLocks noChangeAspect="1"/>
          </p:cNvPicPr>
          <p:nvPr/>
        </p:nvPicPr>
        <p:blipFill>
          <a:blip r:embed="rId3" cstate="print"/>
          <a:srcRect b="35751"/>
          <a:stretch>
            <a:fillRect/>
          </a:stretch>
        </p:blipFill>
        <p:spPr bwMode="auto">
          <a:xfrm>
            <a:off x="3144838" y="1330325"/>
            <a:ext cx="2879725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図 22" descr="68247_wpShopinfo_1200.jpg"/>
          <p:cNvPicPr>
            <a:picLocks noChangeAspect="1"/>
          </p:cNvPicPr>
          <p:nvPr/>
        </p:nvPicPr>
        <p:blipFill>
          <a:blip r:embed="rId4" cstate="print"/>
          <a:srcRect b="35648"/>
          <a:stretch>
            <a:fillRect/>
          </a:stretch>
        </p:blipFill>
        <p:spPr bwMode="auto">
          <a:xfrm>
            <a:off x="6116638" y="1323975"/>
            <a:ext cx="2879725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7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5" name="図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4" name="グループ化 25"/>
          <p:cNvGrpSpPr>
            <a:grpSpLocks/>
          </p:cNvGrpSpPr>
          <p:nvPr/>
        </p:nvGrpSpPr>
        <p:grpSpPr bwMode="auto">
          <a:xfrm>
            <a:off x="688975" y="863600"/>
            <a:ext cx="7659688" cy="230188"/>
            <a:chOff x="687827" y="864000"/>
            <a:chExt cx="7660399" cy="230820"/>
          </a:xfrm>
        </p:grpSpPr>
        <p:sp>
          <p:nvSpPr>
            <p:cNvPr id="85002" name="Text Box 11"/>
            <p:cNvSpPr txBox="1">
              <a:spLocks noChangeArrowheads="1"/>
            </p:cNvSpPr>
            <p:nvPr/>
          </p:nvSpPr>
          <p:spPr bwMode="auto">
            <a:xfrm>
              <a:off x="6663178" y="864000"/>
              <a:ext cx="1685048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その他商品ページを表示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5003" name="Text Box 11"/>
            <p:cNvSpPr txBox="1">
              <a:spLocks noChangeArrowheads="1"/>
            </p:cNvSpPr>
            <p:nvPr/>
          </p:nvSpPr>
          <p:spPr bwMode="auto">
            <a:xfrm>
              <a:off x="687827" y="864000"/>
              <a:ext cx="1685048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お店の特色ページを表示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5004" name="Text Box 11"/>
            <p:cNvSpPr txBox="1">
              <a:spLocks noChangeArrowheads="1"/>
            </p:cNvSpPr>
            <p:nvPr/>
          </p:nvSpPr>
          <p:spPr bwMode="auto">
            <a:xfrm>
              <a:off x="3733208" y="864000"/>
              <a:ext cx="1569634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ラケットページを表示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</p:grp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（ライトブルー）　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MS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ゴジック 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図 29" descr="68247_wpContact_480.jpg"/>
          <p:cNvPicPr>
            <a:picLocks noChangeAspect="1"/>
          </p:cNvPicPr>
          <p:nvPr/>
        </p:nvPicPr>
        <p:blipFill>
          <a:blip r:embed="rId2" cstate="print"/>
          <a:srcRect b="62076"/>
          <a:stretch>
            <a:fillRect/>
          </a:stretch>
        </p:blipFill>
        <p:spPr bwMode="auto">
          <a:xfrm>
            <a:off x="250825" y="1327150"/>
            <a:ext cx="14398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図 30" descr="68247_wpMenu_480.jpg"/>
          <p:cNvPicPr>
            <a:picLocks noChangeAspect="1"/>
          </p:cNvPicPr>
          <p:nvPr/>
        </p:nvPicPr>
        <p:blipFill>
          <a:blip r:embed="rId3" cstate="print"/>
          <a:srcRect b="63541"/>
          <a:stretch>
            <a:fillRect/>
          </a:stretch>
        </p:blipFill>
        <p:spPr bwMode="auto">
          <a:xfrm>
            <a:off x="3222625" y="1311275"/>
            <a:ext cx="1441450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図 31" descr="68247_wpShopinfo_480.jpg"/>
          <p:cNvPicPr>
            <a:picLocks noChangeAspect="1"/>
          </p:cNvPicPr>
          <p:nvPr/>
        </p:nvPicPr>
        <p:blipFill>
          <a:blip r:embed="rId4" cstate="print"/>
          <a:srcRect b="69743"/>
          <a:stretch>
            <a:fillRect/>
          </a:stretch>
        </p:blipFill>
        <p:spPr bwMode="auto">
          <a:xfrm>
            <a:off x="6216650" y="1319213"/>
            <a:ext cx="1439863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図 32" descr="68247_wpContact_480.jpg"/>
          <p:cNvPicPr>
            <a:picLocks noChangeAspect="1"/>
          </p:cNvPicPr>
          <p:nvPr/>
        </p:nvPicPr>
        <p:blipFill>
          <a:blip r:embed="rId2" cstate="print"/>
          <a:srcRect t="37189" b="27731"/>
          <a:stretch>
            <a:fillRect/>
          </a:stretch>
        </p:blipFill>
        <p:spPr bwMode="auto">
          <a:xfrm>
            <a:off x="1501775" y="1995488"/>
            <a:ext cx="1441450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図 33" descr="68247_wpMenu_480.jpg"/>
          <p:cNvPicPr>
            <a:picLocks noChangeAspect="1"/>
          </p:cNvPicPr>
          <p:nvPr/>
        </p:nvPicPr>
        <p:blipFill>
          <a:blip r:embed="rId5" cstate="print"/>
          <a:srcRect t="36505" b="29958"/>
          <a:stretch>
            <a:fillRect/>
          </a:stretch>
        </p:blipFill>
        <p:spPr bwMode="auto">
          <a:xfrm>
            <a:off x="4492625" y="2005013"/>
            <a:ext cx="1439863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図 35" descr="68247_wpShopinfo_480.jpg"/>
          <p:cNvPicPr>
            <a:picLocks noChangeAspect="1"/>
          </p:cNvPicPr>
          <p:nvPr/>
        </p:nvPicPr>
        <p:blipFill>
          <a:blip r:embed="rId4" cstate="print"/>
          <a:srcRect t="31425" b="40742"/>
          <a:stretch>
            <a:fillRect/>
          </a:stretch>
        </p:blipFill>
        <p:spPr bwMode="auto">
          <a:xfrm>
            <a:off x="7467600" y="2005013"/>
            <a:ext cx="1439863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4" name="Picture 3" descr="C2_ﾛｺﾞ_0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5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5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2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3" name="図 24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テキスト ボックス 22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（ライトブルー）　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MS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ゴジック 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grpSp>
        <p:nvGrpSpPr>
          <p:cNvPr id="4" name="グループ化 25"/>
          <p:cNvGrpSpPr>
            <a:grpSpLocks/>
          </p:cNvGrpSpPr>
          <p:nvPr/>
        </p:nvGrpSpPr>
        <p:grpSpPr bwMode="auto">
          <a:xfrm>
            <a:off x="688975" y="863600"/>
            <a:ext cx="7659688" cy="230188"/>
            <a:chOff x="687827" y="864000"/>
            <a:chExt cx="7660399" cy="230820"/>
          </a:xfrm>
        </p:grpSpPr>
        <p:sp>
          <p:nvSpPr>
            <p:cNvPr id="86029" name="Text Box 11"/>
            <p:cNvSpPr txBox="1">
              <a:spLocks noChangeArrowheads="1"/>
            </p:cNvSpPr>
            <p:nvPr/>
          </p:nvSpPr>
          <p:spPr bwMode="auto">
            <a:xfrm>
              <a:off x="6663178" y="864000"/>
              <a:ext cx="1685048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その他商品ページを表示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6030" name="Text Box 11"/>
            <p:cNvSpPr txBox="1">
              <a:spLocks noChangeArrowheads="1"/>
            </p:cNvSpPr>
            <p:nvPr/>
          </p:nvSpPr>
          <p:spPr bwMode="auto">
            <a:xfrm>
              <a:off x="687827" y="864000"/>
              <a:ext cx="1685048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お店の特色ページを表示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6031" name="Text Box 11"/>
            <p:cNvSpPr txBox="1">
              <a:spLocks noChangeArrowheads="1"/>
            </p:cNvSpPr>
            <p:nvPr/>
          </p:nvSpPr>
          <p:spPr bwMode="auto">
            <a:xfrm>
              <a:off x="3733208" y="864000"/>
              <a:ext cx="1569634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ラケットページを表示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図 28" descr="68247_wpContact_258.jpg"/>
          <p:cNvPicPr>
            <a:picLocks noChangeAspect="1"/>
          </p:cNvPicPr>
          <p:nvPr/>
        </p:nvPicPr>
        <p:blipFill>
          <a:blip r:embed="rId2" cstate="print"/>
          <a:srcRect b="47653"/>
          <a:stretch>
            <a:fillRect/>
          </a:stretch>
        </p:blipFill>
        <p:spPr bwMode="auto">
          <a:xfrm>
            <a:off x="254000" y="1319213"/>
            <a:ext cx="1439863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図 29" descr="68247_wpMenu_258.jpg"/>
          <p:cNvPicPr>
            <a:picLocks noChangeAspect="1"/>
          </p:cNvPicPr>
          <p:nvPr/>
        </p:nvPicPr>
        <p:blipFill>
          <a:blip r:embed="rId3" cstate="print"/>
          <a:srcRect b="44286"/>
          <a:stretch>
            <a:fillRect/>
          </a:stretch>
        </p:blipFill>
        <p:spPr bwMode="auto">
          <a:xfrm>
            <a:off x="3225800" y="1319213"/>
            <a:ext cx="1439863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図 30" descr="68247_wpShopinfo_258.jpg"/>
          <p:cNvPicPr>
            <a:picLocks noChangeAspect="1"/>
          </p:cNvPicPr>
          <p:nvPr/>
        </p:nvPicPr>
        <p:blipFill>
          <a:blip r:embed="rId4" cstate="print"/>
          <a:srcRect b="58803"/>
          <a:stretch>
            <a:fillRect/>
          </a:stretch>
        </p:blipFill>
        <p:spPr bwMode="auto">
          <a:xfrm>
            <a:off x="6215063" y="1331913"/>
            <a:ext cx="1439862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図 34" descr="68247_wpContact_258.jpg"/>
          <p:cNvPicPr>
            <a:picLocks noChangeAspect="1"/>
          </p:cNvPicPr>
          <p:nvPr/>
        </p:nvPicPr>
        <p:blipFill>
          <a:blip r:embed="rId2" cstate="print"/>
          <a:srcRect t="52217" b="-89"/>
          <a:stretch>
            <a:fillRect/>
          </a:stretch>
        </p:blipFill>
        <p:spPr bwMode="auto">
          <a:xfrm>
            <a:off x="1497013" y="2012950"/>
            <a:ext cx="1439862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図 35" descr="68247_wpMenu_258.jpg"/>
          <p:cNvPicPr>
            <a:picLocks noChangeAspect="1"/>
          </p:cNvPicPr>
          <p:nvPr/>
        </p:nvPicPr>
        <p:blipFill>
          <a:blip r:embed="rId3" cstate="print"/>
          <a:srcRect t="56197" b="-8"/>
          <a:stretch>
            <a:fillRect/>
          </a:stretch>
        </p:blipFill>
        <p:spPr bwMode="auto">
          <a:xfrm>
            <a:off x="4476750" y="2619375"/>
            <a:ext cx="1439863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図 36" descr="68247_wpShopinfo_258.jpg"/>
          <p:cNvPicPr>
            <a:picLocks noChangeAspect="1"/>
          </p:cNvPicPr>
          <p:nvPr/>
        </p:nvPicPr>
        <p:blipFill>
          <a:blip r:embed="rId4" cstate="print"/>
          <a:srcRect t="42715" b="19061"/>
          <a:stretch>
            <a:fillRect/>
          </a:stretch>
        </p:blipFill>
        <p:spPr bwMode="auto">
          <a:xfrm>
            <a:off x="7466013" y="2005013"/>
            <a:ext cx="1439862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8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9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9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7" name="図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テキスト ボックス 23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（ライトブルー）　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MS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ゴジック 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grpSp>
        <p:nvGrpSpPr>
          <p:cNvPr id="4" name="グループ化 25"/>
          <p:cNvGrpSpPr>
            <a:grpSpLocks/>
          </p:cNvGrpSpPr>
          <p:nvPr/>
        </p:nvGrpSpPr>
        <p:grpSpPr bwMode="auto">
          <a:xfrm>
            <a:off x="688975" y="863600"/>
            <a:ext cx="7659688" cy="230188"/>
            <a:chOff x="687827" y="864000"/>
            <a:chExt cx="7660399" cy="230820"/>
          </a:xfrm>
        </p:grpSpPr>
        <p:sp>
          <p:nvSpPr>
            <p:cNvPr id="87053" name="Text Box 11"/>
            <p:cNvSpPr txBox="1">
              <a:spLocks noChangeArrowheads="1"/>
            </p:cNvSpPr>
            <p:nvPr/>
          </p:nvSpPr>
          <p:spPr bwMode="auto">
            <a:xfrm>
              <a:off x="6663178" y="864000"/>
              <a:ext cx="1685048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その他商品ページを表示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7054" name="Text Box 11"/>
            <p:cNvSpPr txBox="1">
              <a:spLocks noChangeArrowheads="1"/>
            </p:cNvSpPr>
            <p:nvPr/>
          </p:nvSpPr>
          <p:spPr bwMode="auto">
            <a:xfrm>
              <a:off x="687827" y="864000"/>
              <a:ext cx="1685048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お店の特色ページを表示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7055" name="Text Box 11"/>
            <p:cNvSpPr txBox="1">
              <a:spLocks noChangeArrowheads="1"/>
            </p:cNvSpPr>
            <p:nvPr/>
          </p:nvSpPr>
          <p:spPr bwMode="auto">
            <a:xfrm>
              <a:off x="3733208" y="864000"/>
              <a:ext cx="1569634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ラケットページを表示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gyoumu\Desktop\68665_Be-SMILE\Be-SMILEとは？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5325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3254" name="Text Box 11"/>
          <p:cNvSpPr txBox="1">
            <a:spLocks noChangeArrowheads="1"/>
          </p:cNvSpPr>
          <p:nvPr/>
        </p:nvSpPr>
        <p:spPr bwMode="auto">
          <a:xfrm>
            <a:off x="6491288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出船プラン・料金ページを表示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3255" name="Text Box 11"/>
          <p:cNvSpPr txBox="1">
            <a:spLocks noChangeArrowheads="1"/>
          </p:cNvSpPr>
          <p:nvPr/>
        </p:nvSpPr>
        <p:spPr bwMode="auto">
          <a:xfrm>
            <a:off x="582613" y="863600"/>
            <a:ext cx="18954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【Be-SMILE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とは？ページを表示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3256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写真ギャラリーページを表示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3257" name="Picture 3" descr="C:\Users\gyoumu\Desktop\68665_Be-SMILE\写真ギャラリー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4" descr="C:\Users\gyoumu\Desktop\68665_Be-SMILE\出船プラン・料金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9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gyoumu\Desktop\68665_Be-SMILE\Be-SMILEとは？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5427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4278" name="Text Box 11"/>
          <p:cNvSpPr txBox="1">
            <a:spLocks noChangeArrowheads="1"/>
          </p:cNvSpPr>
          <p:nvPr/>
        </p:nvSpPr>
        <p:spPr bwMode="auto">
          <a:xfrm>
            <a:off x="6489700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出船プラン・料金ページを表示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4279" name="Text Box 11"/>
          <p:cNvSpPr txBox="1">
            <a:spLocks noChangeArrowheads="1"/>
          </p:cNvSpPr>
          <p:nvPr/>
        </p:nvSpPr>
        <p:spPr bwMode="auto">
          <a:xfrm>
            <a:off x="582613" y="863600"/>
            <a:ext cx="18954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【Be-SMILE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とは？ページを表示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4280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写真ギャラリーページを表示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4281" name="Picture 2" descr="C:\Users\gyoumu\Desktop\68665_Be-SMILE\Be-SMILEとは？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3" descr="C:\Users\gyoumu\Desktop\68665_Be-SMILE\写真ギャラリー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Picture 3" descr="C:\Users\gyoumu\Desktop\68665_Be-SMILE\写真ギャラリー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4" descr="C:\Users\gyoumu\Desktop\68665_Be-SMILE\出船プラン・料金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4" descr="C:\Users\gyoumu\Desktop\68665_Be-SMILE\出船プラン・料金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gyoumu\Desktop\68665_Be-SMILE\Be-SMILEとは？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5530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5302" name="Text Box 11"/>
          <p:cNvSpPr txBox="1">
            <a:spLocks noChangeArrowheads="1"/>
          </p:cNvSpPr>
          <p:nvPr/>
        </p:nvSpPr>
        <p:spPr bwMode="auto">
          <a:xfrm>
            <a:off x="6489700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出船プラン・料金ページを表示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5303" name="Text Box 11"/>
          <p:cNvSpPr txBox="1">
            <a:spLocks noChangeArrowheads="1"/>
          </p:cNvSpPr>
          <p:nvPr/>
        </p:nvSpPr>
        <p:spPr bwMode="auto">
          <a:xfrm>
            <a:off x="582613" y="863600"/>
            <a:ext cx="18954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【Be-SMILE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とは？ページを表示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5304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写真ギャラリーページを表示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55305" name="Picture 2" descr="C:\Users\gyoumu\Desktop\68665_Be-SMILE\Be-SMILEとは？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3" descr="C:\Users\gyoumu\Desktop\68665_Be-SMILE\写真ギャラリー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3" descr="C:\Users\gyoumu\Desktop\68665_Be-SMILE\写真ギャラリー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8" name="Picture 4" descr="C:\Users\gyoumu\Desktop\68665_Be-SMILE\出船プラン・料金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Picture 4" descr="C:\Users\gyoumu\Desktop\68665_Be-SMILE\出船プラン・料金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6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4" name="図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</p:grpSp>
      <p:sp>
        <p:nvSpPr>
          <p:cNvPr id="8499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1" hangingPunct="1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</a:rPr>
              <a:t>アットメール新システム　</a:t>
            </a:r>
            <a:r>
              <a:rPr lang="ja-JP" altLang="en-US" sz="1400">
                <a:solidFill>
                  <a:srgbClr val="000000"/>
                </a:solidFill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</a:endParaRPr>
          </a:p>
        </p:txBody>
      </p: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13 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ライトグリーン ＭＳ ゴシック</a:t>
            </a:r>
            <a:endParaRPr lang="ja-JP" altLang="en-US" sz="1050" dirty="0">
              <a:latin typeface="HGP明朝E" pitchFamily="18" charset="-128"/>
              <a:ea typeface="HGP明朝E" pitchFamily="18" charset="-128"/>
            </a:endParaRPr>
          </a:p>
        </p:txBody>
      </p:sp>
      <p:pic>
        <p:nvPicPr>
          <p:cNvPr id="20" name="図 19" descr="55899_wpContact_1200.jpg"/>
          <p:cNvPicPr>
            <a:picLocks/>
          </p:cNvPicPr>
          <p:nvPr/>
        </p:nvPicPr>
        <p:blipFill>
          <a:blip r:embed="rId4" cstate="print"/>
          <a:srcRect b="65443"/>
          <a:stretch>
            <a:fillRect/>
          </a:stretch>
        </p:blipFill>
        <p:spPr>
          <a:xfrm>
            <a:off x="161925" y="1312863"/>
            <a:ext cx="2879725" cy="47196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図 21" descr="55899_wpCoupon_1200.jpg"/>
          <p:cNvPicPr>
            <a:picLocks/>
          </p:cNvPicPr>
          <p:nvPr/>
        </p:nvPicPr>
        <p:blipFill>
          <a:blip r:embed="rId5" cstate="print"/>
          <a:srcRect b="30283"/>
          <a:stretch>
            <a:fillRect/>
          </a:stretch>
        </p:blipFill>
        <p:spPr>
          <a:xfrm>
            <a:off x="3136900" y="1312863"/>
            <a:ext cx="2879725" cy="47196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図 22" descr="55899_wpMenu_1200.jpg"/>
          <p:cNvPicPr>
            <a:picLocks/>
          </p:cNvPicPr>
          <p:nvPr/>
        </p:nvPicPr>
        <p:blipFill>
          <a:blip r:embed="rId6" cstate="print"/>
          <a:srcRect b="53421"/>
          <a:stretch>
            <a:fillRect/>
          </a:stretch>
        </p:blipFill>
        <p:spPr>
          <a:xfrm>
            <a:off x="6099175" y="1312863"/>
            <a:ext cx="2881313" cy="47196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5001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団体予約ページを表示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2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リーグ戦ページを表示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55899_wpContact_480.jpg"/>
          <p:cNvPicPr>
            <a:picLocks/>
          </p:cNvPicPr>
          <p:nvPr/>
        </p:nvPicPr>
        <p:blipFill>
          <a:blip r:embed="rId2" cstate="print"/>
          <a:srcRect b="76669"/>
          <a:stretch>
            <a:fillRect/>
          </a:stretch>
        </p:blipFill>
        <p:spPr>
          <a:xfrm>
            <a:off x="247650" y="1327150"/>
            <a:ext cx="1441450" cy="46894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6019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団体予約ページを表示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0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1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リーグ戦ページを表示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</p:grpSp>
      <p:sp>
        <p:nvSpPr>
          <p:cNvPr id="86023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1" hangingPunct="1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</a:rPr>
              <a:t>アットメール新システム　</a:t>
            </a:r>
            <a:r>
              <a:rPr lang="ja-JP" altLang="en-US" sz="1400">
                <a:solidFill>
                  <a:srgbClr val="000000"/>
                </a:solidFill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図 23" descr="55899_wpContact_480.jpg"/>
          <p:cNvPicPr>
            <a:picLocks/>
          </p:cNvPicPr>
          <p:nvPr/>
        </p:nvPicPr>
        <p:blipFill>
          <a:blip r:embed="rId5" cstate="print"/>
          <a:srcRect t="22084" b="56347"/>
          <a:stretch>
            <a:fillRect/>
          </a:stretch>
        </p:blipFill>
        <p:spPr>
          <a:xfrm>
            <a:off x="1492250" y="2005013"/>
            <a:ext cx="1439863" cy="4337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5" name="図 24" descr="55899_wpCoupon_480.jpg"/>
          <p:cNvPicPr>
            <a:picLocks/>
          </p:cNvPicPr>
          <p:nvPr/>
        </p:nvPicPr>
        <p:blipFill>
          <a:blip r:embed="rId6" cstate="print"/>
          <a:srcRect b="65773"/>
          <a:stretch>
            <a:fillRect/>
          </a:stretch>
        </p:blipFill>
        <p:spPr>
          <a:xfrm>
            <a:off x="3213100" y="1312863"/>
            <a:ext cx="1439863" cy="47037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図 25" descr="55899_wpCoupon_480.jpg"/>
          <p:cNvPicPr>
            <a:picLocks/>
          </p:cNvPicPr>
          <p:nvPr/>
        </p:nvPicPr>
        <p:blipFill>
          <a:blip r:embed="rId6" cstate="print"/>
          <a:srcRect t="32618" b="35840"/>
          <a:stretch>
            <a:fillRect/>
          </a:stretch>
        </p:blipFill>
        <p:spPr>
          <a:xfrm>
            <a:off x="4471988" y="2005013"/>
            <a:ext cx="1439862" cy="4337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図 27" descr="55899_wpMenu_480.jpg"/>
          <p:cNvPicPr>
            <a:picLocks/>
          </p:cNvPicPr>
          <p:nvPr/>
        </p:nvPicPr>
        <p:blipFill>
          <a:blip r:embed="rId7" cstate="print"/>
          <a:srcRect b="69849"/>
          <a:stretch>
            <a:fillRect/>
          </a:stretch>
        </p:blipFill>
        <p:spPr>
          <a:xfrm>
            <a:off x="6196013" y="1327150"/>
            <a:ext cx="1439862" cy="47053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図 29" descr="55899_wpMenu_480.jpg"/>
          <p:cNvPicPr>
            <a:picLocks/>
          </p:cNvPicPr>
          <p:nvPr/>
        </p:nvPicPr>
        <p:blipFill>
          <a:blip r:embed="rId7" cstate="print"/>
          <a:srcRect t="30151" b="42155"/>
          <a:stretch>
            <a:fillRect/>
          </a:stretch>
        </p:blipFill>
        <p:spPr>
          <a:xfrm>
            <a:off x="7454900" y="2005013"/>
            <a:ext cx="1439863" cy="43227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1" name="テキスト ボックス 30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13 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ライトグリーン ＭＳ ゴシック</a:t>
            </a:r>
            <a:endParaRPr lang="ja-JP" altLang="en-US" sz="1050" dirty="0"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55899_wpMenu_258.jpg"/>
          <p:cNvPicPr>
            <a:picLocks/>
          </p:cNvPicPr>
          <p:nvPr/>
        </p:nvPicPr>
        <p:blipFill>
          <a:blip r:embed="rId2" cstate="print"/>
          <a:srcRect r="-865" b="82124"/>
          <a:stretch>
            <a:fillRect/>
          </a:stretch>
        </p:blipFill>
        <p:spPr>
          <a:xfrm>
            <a:off x="6205538" y="1327150"/>
            <a:ext cx="1452562" cy="47688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</p:grpSp>
      <p:sp>
        <p:nvSpPr>
          <p:cNvPr id="87044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1" hangingPunct="1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</a:rPr>
              <a:t>アットメール新システム　</a:t>
            </a:r>
            <a:r>
              <a:rPr lang="ja-JP" altLang="en-US" sz="1400">
                <a:solidFill>
                  <a:srgbClr val="000000"/>
                </a:solidFill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図 23" descr="55899_wpContact_258.jpg"/>
          <p:cNvPicPr>
            <a:picLocks/>
          </p:cNvPicPr>
          <p:nvPr/>
        </p:nvPicPr>
        <p:blipFill>
          <a:blip r:embed="rId5" cstate="print"/>
          <a:srcRect b="76844"/>
          <a:stretch>
            <a:fillRect/>
          </a:stretch>
        </p:blipFill>
        <p:spPr>
          <a:xfrm>
            <a:off x="247650" y="1327150"/>
            <a:ext cx="1439863" cy="46751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5" name="図 24" descr="55899_wpContact_258.jpg"/>
          <p:cNvPicPr>
            <a:picLocks/>
          </p:cNvPicPr>
          <p:nvPr/>
        </p:nvPicPr>
        <p:blipFill>
          <a:blip r:embed="rId5" cstate="print"/>
          <a:srcRect t="23156" b="55515"/>
          <a:stretch>
            <a:fillRect/>
          </a:stretch>
        </p:blipFill>
        <p:spPr>
          <a:xfrm>
            <a:off x="1492250" y="2005013"/>
            <a:ext cx="1439863" cy="43068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図 25" descr="55899_wpCoupon_258.jpg"/>
          <p:cNvPicPr>
            <a:picLocks/>
          </p:cNvPicPr>
          <p:nvPr/>
        </p:nvPicPr>
        <p:blipFill>
          <a:blip r:embed="rId6" cstate="print"/>
          <a:srcRect b="67451"/>
          <a:stretch>
            <a:fillRect/>
          </a:stretch>
        </p:blipFill>
        <p:spPr>
          <a:xfrm>
            <a:off x="3208338" y="1327150"/>
            <a:ext cx="1439862" cy="46894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7" name="図 26" descr="55899_wpCoupon_258.jpg"/>
          <p:cNvPicPr>
            <a:picLocks/>
          </p:cNvPicPr>
          <p:nvPr/>
        </p:nvPicPr>
        <p:blipFill>
          <a:blip r:embed="rId6" cstate="print"/>
          <a:srcRect t="32549" b="37359"/>
          <a:stretch>
            <a:fillRect/>
          </a:stretch>
        </p:blipFill>
        <p:spPr>
          <a:xfrm>
            <a:off x="4467225" y="2005013"/>
            <a:ext cx="1439863" cy="4337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9" name="図 28" descr="55899_wpMenu_258.jpg"/>
          <p:cNvPicPr>
            <a:picLocks/>
          </p:cNvPicPr>
          <p:nvPr/>
        </p:nvPicPr>
        <p:blipFill>
          <a:blip r:embed="rId2" cstate="print"/>
          <a:srcRect t="20695" r="757" b="63107"/>
          <a:stretch>
            <a:fillRect/>
          </a:stretch>
        </p:blipFill>
        <p:spPr>
          <a:xfrm>
            <a:off x="7464425" y="2005013"/>
            <a:ext cx="1428750" cy="43227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団体予約ページを表示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2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3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ea typeface="HGSｺﾞｼｯｸE" pitchFamily="50" charset="-128"/>
              </a:rPr>
              <a:t>リーグ戦ページを表示</a:t>
            </a:r>
            <a:r>
              <a:rPr lang="en-US" altLang="ja-JP" sz="90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36" name="テキスト ボックス 35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latin typeface="HGP明朝E" pitchFamily="18" charset="-128"/>
                <a:ea typeface="HGP明朝E" pitchFamily="18" charset="-128"/>
              </a:rPr>
              <a:t>13 </a:t>
            </a:r>
            <a:r>
              <a:rPr lang="ja-JP" altLang="en-US" sz="1050" dirty="0" smtClean="0">
                <a:latin typeface="HGP明朝E" pitchFamily="18" charset="-128"/>
                <a:ea typeface="HGP明朝E" pitchFamily="18" charset="-128"/>
              </a:rPr>
              <a:t>ライトグリーン ＭＳ ゴシック</a:t>
            </a:r>
            <a:endParaRPr lang="ja-JP" altLang="en-US" sz="1050" dirty="0"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gyoumu\Desktop\63946_ストーンズトレード\商品一覧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3994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オーダーメイドの流れページを表示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39943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39944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誕生石ページを表示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39945" name="Picture 3" descr="C:\Users\gyoumu\Desktop\63946_ストーンズトレード\誕生石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4" descr="C:\Users\gyoumu\Desktop\63946_ストーンズトレード\オーダーメイドの流れ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（イエロー）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59395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59397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幼稚園の概要ページを表示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9398" name="Text Box 11"/>
          <p:cNvSpPr txBox="1">
            <a:spLocks noChangeArrowheads="1"/>
          </p:cNvSpPr>
          <p:nvPr/>
        </p:nvSpPr>
        <p:spPr bwMode="auto">
          <a:xfrm>
            <a:off x="823913" y="863600"/>
            <a:ext cx="14128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入園のご案内ページを表示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169863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【</a:t>
            </a:r>
            <a:r>
              <a:rPr lang="ja-JP" altLang="en-US" dirty="0"/>
              <a:t>目安</a:t>
            </a:r>
            <a:r>
              <a:rPr lang="en-US" altLang="ja-JP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高さ　</a:t>
            </a:r>
            <a:r>
              <a:rPr lang="en-US" altLang="ja-JP" dirty="0"/>
              <a:t>13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幅　　 </a:t>
            </a:r>
            <a:r>
              <a:rPr lang="en-US" altLang="ja-JP" dirty="0"/>
              <a:t>8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縦位置　</a:t>
            </a:r>
            <a:r>
              <a:rPr lang="en-US" altLang="ja-JP" dirty="0"/>
              <a:t>3.7</a:t>
            </a:r>
            <a:r>
              <a:rPr lang="ja-JP" altLang="en-US" dirty="0"/>
              <a:t>㎝（左上隅）</a:t>
            </a:r>
            <a:endParaRPr lang="en-US" altLang="ja-JP" dirty="0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3140075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6110288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59403" name="Picture 2" descr="C:\Users\gyoumu\Desktop\68468_学校法人 材木座学園 材木座幼稚園\HOME_1200.jpg"/>
          <p:cNvPicPr>
            <a:picLocks noChangeAspect="1" noChangeArrowheads="1"/>
          </p:cNvPicPr>
          <p:nvPr/>
        </p:nvPicPr>
        <p:blipFill>
          <a:blip r:embed="rId4" cstate="print"/>
          <a:srcRect b="8482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3" descr="C:\Users\gyoumu\Desktop\68468_学校法人 材木座学園 材木座幼稚園\入園のご案内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5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5" name="Picture 4" descr="C:\Users\gyoumu\Desktop\68468_学校法人 材木座学園 材木座幼稚園\幼稚園の概要_1200.jpg"/>
          <p:cNvPicPr>
            <a:picLocks noChangeAspect="1" noChangeArrowheads="1"/>
          </p:cNvPicPr>
          <p:nvPr/>
        </p:nvPicPr>
        <p:blipFill>
          <a:blip r:embed="rId6" cstate="print"/>
          <a:srcRect b="30148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C:\Users\gyoumu\Desktop\68468_学校法人 材木座学園 材木座幼稚園\HOME_480.jpg"/>
          <p:cNvPicPr>
            <a:picLocks noChangeAspect="1" noChangeArrowheads="1"/>
          </p:cNvPicPr>
          <p:nvPr/>
        </p:nvPicPr>
        <p:blipFill>
          <a:blip r:embed="rId2" cstate="print"/>
          <a:srcRect b="49574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042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0422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幼稚園の概要ページを表示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0423" name="Text Box 11"/>
          <p:cNvSpPr txBox="1">
            <a:spLocks noChangeArrowheads="1"/>
          </p:cNvSpPr>
          <p:nvPr/>
        </p:nvSpPr>
        <p:spPr bwMode="auto">
          <a:xfrm>
            <a:off x="822325" y="863600"/>
            <a:ext cx="14160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0424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入園のご案内ページを表示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0425" name="Picture 2" descr="C:\Users\gyoumu\Desktop\68468_学校法人 材木座学園 材木座幼稚園\HOME_480.jpg"/>
          <p:cNvPicPr>
            <a:picLocks noChangeAspect="1" noChangeArrowheads="1"/>
          </p:cNvPicPr>
          <p:nvPr/>
        </p:nvPicPr>
        <p:blipFill>
          <a:blip r:embed="rId2" cstate="print"/>
          <a:srcRect t="48099" b="5360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3" descr="C:\Users\gyoumu\Desktop\68468_学校法人 材木座学園 材木座幼稚園\入園のご案内_480.jpg"/>
          <p:cNvPicPr>
            <a:picLocks noChangeAspect="1" noChangeArrowheads="1"/>
          </p:cNvPicPr>
          <p:nvPr/>
        </p:nvPicPr>
        <p:blipFill>
          <a:blip r:embed="rId5" cstate="print"/>
          <a:srcRect b="49248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Picture 3" descr="C:\Users\gyoumu\Desktop\68468_学校法人 材木座学園 材木座幼稚園\入園のご案内_480.jpg"/>
          <p:cNvPicPr>
            <a:picLocks noChangeAspect="1" noChangeArrowheads="1"/>
          </p:cNvPicPr>
          <p:nvPr/>
        </p:nvPicPr>
        <p:blipFill>
          <a:blip r:embed="rId5" cstate="print"/>
          <a:srcRect t="50752" b="2399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4" descr="C:\Users\gyoumu\Desktop\68468_学校法人 材木座学園 材木座幼稚園\幼稚園の概要_480.jpg"/>
          <p:cNvPicPr>
            <a:picLocks noChangeAspect="1" noChangeArrowheads="1"/>
          </p:cNvPicPr>
          <p:nvPr/>
        </p:nvPicPr>
        <p:blipFill>
          <a:blip r:embed="rId6" cstate="print"/>
          <a:srcRect b="60442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4" descr="C:\Users\gyoumu\Desktop\68468_学校法人 材木座学園 材木座幼稚園\幼稚園の概要_480.jpg"/>
          <p:cNvPicPr>
            <a:picLocks noChangeAspect="1" noChangeArrowheads="1"/>
          </p:cNvPicPr>
          <p:nvPr/>
        </p:nvPicPr>
        <p:blipFill>
          <a:blip r:embed="rId6" cstate="print"/>
          <a:srcRect t="44427" b="19058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gyoumu\Desktop\68468_学校法人 材木座学園 材木座幼稚園\HOME_258.jpg"/>
          <p:cNvPicPr>
            <a:picLocks noChangeAspect="1" noChangeArrowheads="1"/>
          </p:cNvPicPr>
          <p:nvPr/>
        </p:nvPicPr>
        <p:blipFill>
          <a:blip r:embed="rId2" cstate="print"/>
          <a:srcRect b="38066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144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1446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幼稚園の概要ページを表示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1447" name="Text Box 11"/>
          <p:cNvSpPr txBox="1">
            <a:spLocks noChangeArrowheads="1"/>
          </p:cNvSpPr>
          <p:nvPr/>
        </p:nvSpPr>
        <p:spPr bwMode="auto">
          <a:xfrm>
            <a:off x="822325" y="863600"/>
            <a:ext cx="14160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1448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入園のご案内ページを表示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1449" name="Picture 2" descr="C:\Users\gyoumu\Desktop\68468_学校法人 材木座学園 材木座幼稚園\HOME_258.jpg"/>
          <p:cNvPicPr>
            <a:picLocks noChangeAspect="1" noChangeArrowheads="1"/>
          </p:cNvPicPr>
          <p:nvPr/>
        </p:nvPicPr>
        <p:blipFill>
          <a:blip r:embed="rId2" cstate="print"/>
          <a:srcRect t="53949" b="316"/>
          <a:stretch>
            <a:fillRect/>
          </a:stretch>
        </p:blipFill>
        <p:spPr bwMode="auto">
          <a:xfrm>
            <a:off x="1547813" y="2133600"/>
            <a:ext cx="143986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3" descr="C:\Users\gyoumu\Desktop\68468_学校法人 材木座学園 材木座幼稚園\入園のご案内_258.jpg"/>
          <p:cNvPicPr>
            <a:picLocks noChangeAspect="1" noChangeArrowheads="1"/>
          </p:cNvPicPr>
          <p:nvPr/>
        </p:nvPicPr>
        <p:blipFill>
          <a:blip r:embed="rId5" cstate="print"/>
          <a:srcRect b="46313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1" name="Picture 3" descr="C:\Users\gyoumu\Desktop\68468_学校法人 材木座学園 材木座幼稚園\入園のご案内_258.jpg"/>
          <p:cNvPicPr>
            <a:picLocks noChangeAspect="1" noChangeArrowheads="1"/>
          </p:cNvPicPr>
          <p:nvPr/>
        </p:nvPicPr>
        <p:blipFill>
          <a:blip r:embed="rId5" cstate="print"/>
          <a:srcRect t="47905" b="2538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2" name="Picture 4" descr="C:\Users\gyoumu\Desktop\68468_学校法人 材木座学園 材木座幼稚園\幼稚園の概要_258.jpg"/>
          <p:cNvPicPr>
            <a:picLocks noChangeAspect="1" noChangeArrowheads="1"/>
          </p:cNvPicPr>
          <p:nvPr/>
        </p:nvPicPr>
        <p:blipFill>
          <a:blip r:embed="rId6" cstate="print"/>
          <a:srcRect b="67204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3" name="Picture 4" descr="C:\Users\gyoumu\Desktop\68468_学校法人 材木座学園 材木座幼稚園\幼稚園の概要_258.jpg"/>
          <p:cNvPicPr>
            <a:picLocks noChangeAspect="1" noChangeArrowheads="1"/>
          </p:cNvPicPr>
          <p:nvPr/>
        </p:nvPicPr>
        <p:blipFill>
          <a:blip r:embed="rId6" cstate="print"/>
          <a:srcRect t="36832" b="32895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6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4" name="図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pic>
        <p:nvPicPr>
          <p:cNvPr id="84997" name="図 19" descr="68467_wpFixpage01_1200.jpg"/>
          <p:cNvPicPr>
            <a:picLocks noChangeAspect="1"/>
          </p:cNvPicPr>
          <p:nvPr/>
        </p:nvPicPr>
        <p:blipFill>
          <a:blip r:embed="rId4" cstate="print"/>
          <a:srcRect b="39005"/>
          <a:stretch>
            <a:fillRect/>
          </a:stretch>
        </p:blipFill>
        <p:spPr bwMode="auto">
          <a:xfrm>
            <a:off x="168275" y="1312863"/>
            <a:ext cx="2881313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図 21" descr="68467_wpMenu_1200.jpg"/>
          <p:cNvPicPr>
            <a:picLocks noChangeAspect="1"/>
          </p:cNvPicPr>
          <p:nvPr/>
        </p:nvPicPr>
        <p:blipFill>
          <a:blip r:embed="rId5" cstate="print"/>
          <a:srcRect b="49162"/>
          <a:stretch>
            <a:fillRect/>
          </a:stretch>
        </p:blipFill>
        <p:spPr bwMode="auto">
          <a:xfrm>
            <a:off x="3138488" y="1314450"/>
            <a:ext cx="2879725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図 22" descr="68467_wpShopinfo_1200.jpg"/>
          <p:cNvPicPr>
            <a:picLocks noChangeAspect="1"/>
          </p:cNvPicPr>
          <p:nvPr/>
        </p:nvPicPr>
        <p:blipFill>
          <a:blip r:embed="rId6" cstate="print"/>
          <a:srcRect b="35745"/>
          <a:stretch>
            <a:fillRect/>
          </a:stretch>
        </p:blipFill>
        <p:spPr bwMode="auto">
          <a:xfrm>
            <a:off x="6099175" y="1331913"/>
            <a:ext cx="2879725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テキスト ボックス 23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カワイイ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6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オレンジ ＭＳ ゴシック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5001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幼稚園の紹介ページを表示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2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【HOME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幼稚園の概要ページを表示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図 22" descr="68467_wpFixpage01_480.jpg"/>
          <p:cNvPicPr>
            <a:picLocks noChangeAspect="1"/>
          </p:cNvPicPr>
          <p:nvPr/>
        </p:nvPicPr>
        <p:blipFill>
          <a:blip r:embed="rId2" cstate="print"/>
          <a:srcRect b="59656"/>
          <a:stretch>
            <a:fillRect/>
          </a:stretch>
        </p:blipFill>
        <p:spPr bwMode="auto">
          <a:xfrm>
            <a:off x="254000" y="1327150"/>
            <a:ext cx="1439863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0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0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28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29" name="図 2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6022" name="図 23" descr="68467_wpMenu_480.jpg"/>
          <p:cNvPicPr>
            <a:picLocks noChangeAspect="1"/>
          </p:cNvPicPr>
          <p:nvPr/>
        </p:nvPicPr>
        <p:blipFill>
          <a:blip r:embed="rId5" cstate="print"/>
          <a:srcRect b="68510"/>
          <a:stretch>
            <a:fillRect/>
          </a:stretch>
        </p:blipFill>
        <p:spPr bwMode="auto">
          <a:xfrm>
            <a:off x="3209925" y="1330325"/>
            <a:ext cx="14398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図 24" descr="68467_wpShopinfo_480.jpg"/>
          <p:cNvPicPr>
            <a:picLocks noChangeAspect="1"/>
          </p:cNvPicPr>
          <p:nvPr/>
        </p:nvPicPr>
        <p:blipFill>
          <a:blip r:embed="rId6" cstate="print"/>
          <a:srcRect b="58234"/>
          <a:stretch>
            <a:fillRect/>
          </a:stretch>
        </p:blipFill>
        <p:spPr bwMode="auto">
          <a:xfrm>
            <a:off x="6207125" y="1317625"/>
            <a:ext cx="1439863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図 25" descr="68467_wpFixpage01_480.jpg"/>
          <p:cNvPicPr>
            <a:picLocks noChangeAspect="1"/>
          </p:cNvPicPr>
          <p:nvPr/>
        </p:nvPicPr>
        <p:blipFill>
          <a:blip r:embed="rId2" cstate="print"/>
          <a:srcRect t="40344" b="22356"/>
          <a:stretch>
            <a:fillRect/>
          </a:stretch>
        </p:blipFill>
        <p:spPr bwMode="auto">
          <a:xfrm>
            <a:off x="1497013" y="2005013"/>
            <a:ext cx="1439862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5" name="図 27" descr="68467_wpMenu_480.jpg"/>
          <p:cNvPicPr>
            <a:picLocks noChangeAspect="1"/>
          </p:cNvPicPr>
          <p:nvPr/>
        </p:nvPicPr>
        <p:blipFill>
          <a:blip r:embed="rId5" cstate="print"/>
          <a:srcRect t="31490" b="39383"/>
          <a:stretch>
            <a:fillRect/>
          </a:stretch>
        </p:blipFill>
        <p:spPr bwMode="auto">
          <a:xfrm>
            <a:off x="4468813" y="2005013"/>
            <a:ext cx="1439862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図 29" descr="68467_wpShopinfo_480.jpg"/>
          <p:cNvPicPr>
            <a:picLocks noChangeAspect="1"/>
          </p:cNvPicPr>
          <p:nvPr/>
        </p:nvPicPr>
        <p:blipFill>
          <a:blip r:embed="rId6" cstate="print"/>
          <a:srcRect t="41766" b="20187"/>
          <a:stretch>
            <a:fillRect/>
          </a:stretch>
        </p:blipFill>
        <p:spPr bwMode="auto">
          <a:xfrm>
            <a:off x="7450138" y="2005013"/>
            <a:ext cx="1441450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テキスト ボックス 30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カワイイ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6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オレンジ ＭＳ ゴシック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幼稚園の紹介ページを表示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【HOME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幼稚園の概要ページを表示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図 23" descr="68467_wpFixpage01_258.jpg"/>
          <p:cNvPicPr>
            <a:picLocks noChangeAspect="1"/>
          </p:cNvPicPr>
          <p:nvPr/>
        </p:nvPicPr>
        <p:blipFill>
          <a:blip r:embed="rId2" cstate="print"/>
          <a:srcRect b="49159"/>
          <a:stretch>
            <a:fillRect/>
          </a:stretch>
        </p:blipFill>
        <p:spPr bwMode="auto">
          <a:xfrm>
            <a:off x="247650" y="1312863"/>
            <a:ext cx="1439863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4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7046" name="図 24" descr="68467_wpMenu_258.jpg"/>
          <p:cNvPicPr>
            <a:picLocks noChangeAspect="1"/>
          </p:cNvPicPr>
          <p:nvPr/>
        </p:nvPicPr>
        <p:blipFill>
          <a:blip r:embed="rId5" cstate="print"/>
          <a:srcRect b="66368"/>
          <a:stretch>
            <a:fillRect/>
          </a:stretch>
        </p:blipFill>
        <p:spPr bwMode="auto">
          <a:xfrm>
            <a:off x="3217863" y="1314450"/>
            <a:ext cx="1439862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図 25" descr="68467_wpShopinfo_258.jpg"/>
          <p:cNvPicPr>
            <a:picLocks noChangeAspect="1"/>
          </p:cNvPicPr>
          <p:nvPr/>
        </p:nvPicPr>
        <p:blipFill>
          <a:blip r:embed="rId6" cstate="print"/>
          <a:srcRect b="57581"/>
          <a:stretch>
            <a:fillRect/>
          </a:stretch>
        </p:blipFill>
        <p:spPr bwMode="auto">
          <a:xfrm>
            <a:off x="6211888" y="1312863"/>
            <a:ext cx="1439862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図 26" descr="68467_wpFixpage01_258.jpg"/>
          <p:cNvPicPr>
            <a:picLocks noChangeAspect="1"/>
          </p:cNvPicPr>
          <p:nvPr/>
        </p:nvPicPr>
        <p:blipFill>
          <a:blip r:embed="rId2" cstate="print"/>
          <a:srcRect t="50841" b="2303"/>
          <a:stretch>
            <a:fillRect/>
          </a:stretch>
        </p:blipFill>
        <p:spPr bwMode="auto">
          <a:xfrm>
            <a:off x="1492250" y="2005013"/>
            <a:ext cx="1439863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図 27" descr="68467_wpMenu_258.jpg"/>
          <p:cNvPicPr>
            <a:picLocks noChangeAspect="1"/>
          </p:cNvPicPr>
          <p:nvPr/>
        </p:nvPicPr>
        <p:blipFill>
          <a:blip r:embed="rId5" cstate="print"/>
          <a:srcRect t="33632" b="35461"/>
          <a:stretch>
            <a:fillRect/>
          </a:stretch>
        </p:blipFill>
        <p:spPr bwMode="auto">
          <a:xfrm>
            <a:off x="4476750" y="2005013"/>
            <a:ext cx="1439863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図 28" descr="68467_wpShopinfo_258.jpg"/>
          <p:cNvPicPr>
            <a:picLocks noChangeAspect="1"/>
          </p:cNvPicPr>
          <p:nvPr/>
        </p:nvPicPr>
        <p:blipFill>
          <a:blip r:embed="rId6" cstate="print"/>
          <a:srcRect t="42419" b="18616"/>
          <a:stretch>
            <a:fillRect/>
          </a:stretch>
        </p:blipFill>
        <p:spPr bwMode="auto">
          <a:xfrm>
            <a:off x="7454900" y="2005013"/>
            <a:ext cx="1439863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ボックス 29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カワイイ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6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オレンジ ＭＳ ゴシック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7052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幼稚園の紹介ページを表示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3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【HOME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4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幼稚園の概要ページを表示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図 23" descr="交流のレンタルサロン   川上美子の、カンタン！美味しい！幸せの料理教室 Belle Joie.png"/>
          <p:cNvPicPr>
            <a:picLocks noChangeAspect="1"/>
          </p:cNvPicPr>
          <p:nvPr/>
        </p:nvPicPr>
        <p:blipFill>
          <a:blip r:embed="rId2" cstate="print"/>
          <a:srcRect l="4153" r="4153" b="47897"/>
          <a:stretch>
            <a:fillRect/>
          </a:stretch>
        </p:blipFill>
        <p:spPr bwMode="auto">
          <a:xfrm>
            <a:off x="6119813" y="1331913"/>
            <a:ext cx="2879725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図 24" descr="幸せの料理教室   川上美子の、カンタン！美味しい！幸せの料理教室 Belle Joie.png"/>
          <p:cNvPicPr>
            <a:picLocks noChangeAspect="1"/>
          </p:cNvPicPr>
          <p:nvPr/>
        </p:nvPicPr>
        <p:blipFill>
          <a:blip r:embed="rId3" cstate="print"/>
          <a:srcRect l="4153" r="4153" b="51071"/>
          <a:stretch>
            <a:fillRect/>
          </a:stretch>
        </p:blipFill>
        <p:spPr bwMode="auto">
          <a:xfrm>
            <a:off x="3141663" y="1331913"/>
            <a:ext cx="2879725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図 25" descr="川上美子の、カンタン！美味しい！幸せの料理教室 Belle Joie.png"/>
          <p:cNvPicPr>
            <a:picLocks noChangeAspect="1"/>
          </p:cNvPicPr>
          <p:nvPr/>
        </p:nvPicPr>
        <p:blipFill>
          <a:blip r:embed="rId4" cstate="print"/>
          <a:srcRect l="4153" r="4153" b="42940"/>
          <a:stretch>
            <a:fillRect/>
          </a:stretch>
        </p:blipFill>
        <p:spPr bwMode="auto">
          <a:xfrm>
            <a:off x="176213" y="1331913"/>
            <a:ext cx="2879725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6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4" name="図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交流のレンタルサロンページを表示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1" name="Text Box 11"/>
          <p:cNvSpPr txBox="1">
            <a:spLocks noChangeArrowheads="1"/>
          </p:cNvSpPr>
          <p:nvPr/>
        </p:nvSpPr>
        <p:spPr bwMode="auto">
          <a:xfrm>
            <a:off x="40005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川上美子プロフィールページを表示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2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幸せの料理教室ページを表示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13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ブラック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丸ｺﾞｼｯｸ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M-PRO</a:t>
            </a: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C:\Users\gyoumu\Desktop\68900_Belle joie\川上美子プロフィール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6656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6566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0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交流のレンタルサロンページを表示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6567" name="Text Box 11"/>
          <p:cNvSpPr txBox="1">
            <a:spLocks noChangeArrowheads="1"/>
          </p:cNvSpPr>
          <p:nvPr/>
        </p:nvSpPr>
        <p:spPr bwMode="auto">
          <a:xfrm>
            <a:off x="400050" y="863600"/>
            <a:ext cx="2260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川上美子プロフィールページを表示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6568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幸せの料理教室ページを表示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6569" name="Picture 2" descr="C:\Users\gyoumu\Desktop\68900_Belle joie\川上美子プロフィール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5" descr="C:\Users\gyoumu\Desktop\68900_Belle joie\幸せの料理教室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1" name="Picture 5" descr="C:\Users\gyoumu\Desktop\68900_Belle joie\幸せの料理教室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2" name="Picture 6" descr="C:\Users\gyoumu\Desktop\68900_Belle joie\交流のレンタルサロン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3" name="Picture 6" descr="C:\Users\gyoumu\Desktop\68900_Belle joie\交流のレンタルサロン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7" name="テキスト ボックス 16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13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ブラック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丸ｺﾞｼｯｸ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M-PRO</a:t>
            </a: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C:\Users\gyoumu\Desktop\68900_Belle joie\川上美子プロフィール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6758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7590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交流のレンタルサロンページを表示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7591" name="Text Box 11"/>
          <p:cNvSpPr txBox="1">
            <a:spLocks noChangeArrowheads="1"/>
          </p:cNvSpPr>
          <p:nvPr/>
        </p:nvSpPr>
        <p:spPr bwMode="auto">
          <a:xfrm>
            <a:off x="398463" y="863600"/>
            <a:ext cx="2262187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川上美子プロフィールページを表示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7592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幸せの料理教室ページを表示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7593" name="Picture 2" descr="C:\Users\gyoumu\Desktop\68900_Belle joie\川上美子プロフィール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3" descr="C:\Users\gyoumu\Desktop\68900_Belle joie\幸せの料理教室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5" name="Picture 3" descr="C:\Users\gyoumu\Desktop\68900_Belle joie\幸せの料理教室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6" name="Picture 4" descr="C:\Users\gyoumu\Desktop\68900_Belle joie\交流のレンタルサロン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7" name="Picture 4" descr="C:\Users\gyoumu\Desktop\68900_Belle joie\交流のレンタルサロン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7" name="テキスト ボックス 16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13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ブラック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丸ｺﾞｼｯｸ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M-PRO</a:t>
            </a: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C:\Users\gyoumu\Desktop\68886_ネイルサロン・スクール　ぷらいず\Top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6861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8614" name="Text Box 11"/>
          <p:cNvSpPr txBox="1">
            <a:spLocks noChangeArrowheads="1"/>
          </p:cNvSpPr>
          <p:nvPr/>
        </p:nvSpPr>
        <p:spPr bwMode="auto">
          <a:xfrm>
            <a:off x="6756400" y="863600"/>
            <a:ext cx="1500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Coupon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8615" name="Text Box 11"/>
          <p:cNvSpPr txBox="1">
            <a:spLocks noChangeArrowheads="1"/>
          </p:cNvSpPr>
          <p:nvPr/>
        </p:nvSpPr>
        <p:spPr bwMode="auto">
          <a:xfrm>
            <a:off x="887413" y="863600"/>
            <a:ext cx="1285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8616" name="Text Box 11"/>
          <p:cNvSpPr txBox="1">
            <a:spLocks noChangeArrowheads="1"/>
          </p:cNvSpPr>
          <p:nvPr/>
        </p:nvSpPr>
        <p:spPr bwMode="auto">
          <a:xfrm>
            <a:off x="3719513" y="863600"/>
            <a:ext cx="15970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Menu List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8617" name="Picture 3" descr="C:\Users\gyoumu\Desktop\68886_ネイルサロン・スクール　ぷらいず\Menu List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8" name="Picture 4" descr="C:\Users\gyoumu\Desktop\68886_ネイルサロン・スクール　ぷらいず\Coupon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9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（レッド）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gyoumu\Desktop\63946_ストーンズトレード\商品一覧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4096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40966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0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オーダーメイドの流れページを表示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0967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0968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誕生石ページを表示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40969" name="Picture 2" descr="C:\Users\gyoumu\Desktop\63946_ストーンズトレード\商品一覧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3" descr="C:\Users\gyoumu\Desktop\63946_ストーンズトレード\誕生石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3" descr="C:\Users\gyoumu\Desktop\63946_ストーンズトレード\誕生石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4" descr="C:\Users\gyoumu\Desktop\63946_ストーンズトレード\オーダーメイドの流れ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4" descr="C:\Users\gyoumu\Desktop\63946_ストーンズトレード\オーダーメイドの流れ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（イエロー）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C:\Users\gyoumu\Desktop\68886_ネイルサロン・スクール　ぷらいず\Top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6963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9638" name="Text Box 11"/>
          <p:cNvSpPr txBox="1">
            <a:spLocks noChangeArrowheads="1"/>
          </p:cNvSpPr>
          <p:nvPr/>
        </p:nvSpPr>
        <p:spPr bwMode="auto">
          <a:xfrm>
            <a:off x="6756400" y="863600"/>
            <a:ext cx="1498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Coupon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9639" name="Text Box 11"/>
          <p:cNvSpPr txBox="1">
            <a:spLocks noChangeArrowheads="1"/>
          </p:cNvSpPr>
          <p:nvPr/>
        </p:nvSpPr>
        <p:spPr bwMode="auto">
          <a:xfrm>
            <a:off x="887413" y="863600"/>
            <a:ext cx="1285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9640" name="Text Box 11"/>
          <p:cNvSpPr txBox="1">
            <a:spLocks noChangeArrowheads="1"/>
          </p:cNvSpPr>
          <p:nvPr/>
        </p:nvSpPr>
        <p:spPr bwMode="auto">
          <a:xfrm>
            <a:off x="3719513" y="863600"/>
            <a:ext cx="15970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Menu List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9641" name="Picture 2" descr="C:\Users\gyoumu\Desktop\68886_ネイルサロン・スクール　ぷらいず\Top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Picture 3" descr="C:\Users\gyoumu\Desktop\68886_ネイルサロン・スクール　ぷらいず\Menu List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Picture 3" descr="C:\Users\gyoumu\Desktop\68886_ネイルサロン・スクール　ぷらいず\Menu List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Picture 4" descr="C:\Users\gyoumu\Desktop\68886_ネイルサロン・スクール　ぷらいず\Coupon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5" name="Picture 4" descr="C:\Users\gyoumu\Desktop\68886_ネイルサロン・スクール　ぷらいず\Coupon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（レッド）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70659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70661" name="Text Box 11"/>
          <p:cNvSpPr txBox="1">
            <a:spLocks noChangeArrowheads="1"/>
          </p:cNvSpPr>
          <p:nvPr/>
        </p:nvSpPr>
        <p:spPr bwMode="auto">
          <a:xfrm>
            <a:off x="6756400" y="863600"/>
            <a:ext cx="1498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Coupon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0662" name="Text Box 11"/>
          <p:cNvSpPr txBox="1">
            <a:spLocks noChangeArrowheads="1"/>
          </p:cNvSpPr>
          <p:nvPr/>
        </p:nvSpPr>
        <p:spPr bwMode="auto">
          <a:xfrm>
            <a:off x="887413" y="863600"/>
            <a:ext cx="1285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0663" name="Text Box 11"/>
          <p:cNvSpPr txBox="1">
            <a:spLocks noChangeArrowheads="1"/>
          </p:cNvSpPr>
          <p:nvPr/>
        </p:nvSpPr>
        <p:spPr bwMode="auto">
          <a:xfrm>
            <a:off x="3719513" y="863600"/>
            <a:ext cx="15970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Menu List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0664" name="Picture 2" descr="C:\Users\gyoumu\Desktop\68886_ネイルサロン・スクール　ぷらいず\Top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2" descr="C:\Users\gyoumu\Desktop\68886_ネイルサロン・スクール　ぷらいず\Top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Picture 3" descr="C:\Users\gyoumu\Desktop\68886_ネイルサロン・スクール　ぷらいず\Menu List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3" descr="C:\Users\gyoumu\Desktop\68886_ネイルサロン・スクール　ぷらいず\Menu List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8" name="Picture 4" descr="C:\Users\gyoumu\Desktop\68886_ネイルサロン・スクール　ぷらいず\Coupon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9" name="Picture 4" descr="C:\Users\gyoumu\Desktop\68886_ネイルサロン・スクール　ぷらいず\Coupon_258.jpg"/>
          <p:cNvPicPr>
            <a:picLocks noChangeAspect="1" noChangeArrowheads="1"/>
          </p:cNvPicPr>
          <p:nvPr/>
        </p:nvPicPr>
        <p:blipFill>
          <a:blip r:embed="rId9" cstate="print"/>
          <a:srcRect b="-900"/>
          <a:stretch>
            <a:fillRect/>
          </a:stretch>
        </p:blipFill>
        <p:spPr bwMode="auto">
          <a:xfrm>
            <a:off x="7451725" y="2133600"/>
            <a:ext cx="143986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（レッド）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7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5" name="図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4" name="グループ化 25"/>
          <p:cNvGrpSpPr>
            <a:grpSpLocks/>
          </p:cNvGrpSpPr>
          <p:nvPr/>
        </p:nvGrpSpPr>
        <p:grpSpPr bwMode="auto">
          <a:xfrm>
            <a:off x="803275" y="863600"/>
            <a:ext cx="7488238" cy="230188"/>
            <a:chOff x="803240" y="864000"/>
            <a:chExt cx="7487278" cy="230820"/>
          </a:xfrm>
        </p:grpSpPr>
        <p:sp>
          <p:nvSpPr>
            <p:cNvPr id="85002" name="Text Box 11"/>
            <p:cNvSpPr txBox="1">
              <a:spLocks noChangeArrowheads="1"/>
            </p:cNvSpPr>
            <p:nvPr/>
          </p:nvSpPr>
          <p:spPr bwMode="auto">
            <a:xfrm>
              <a:off x="6720884" y="864000"/>
              <a:ext cx="1569634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撮影場所ページを表示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5003" name="Text Box 11"/>
            <p:cNvSpPr txBox="1">
              <a:spLocks noChangeArrowheads="1"/>
            </p:cNvSpPr>
            <p:nvPr/>
          </p:nvSpPr>
          <p:spPr bwMode="auto">
            <a:xfrm>
              <a:off x="803240" y="864000"/>
              <a:ext cx="1454220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トップページを表示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  <p:sp>
          <p:nvSpPr>
            <p:cNvPr id="85004" name="Text Box 11"/>
            <p:cNvSpPr txBox="1">
              <a:spLocks noChangeArrowheads="1"/>
            </p:cNvSpPr>
            <p:nvPr/>
          </p:nvSpPr>
          <p:spPr bwMode="auto">
            <a:xfrm>
              <a:off x="3502379" y="864000"/>
              <a:ext cx="2031291" cy="2308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【</a:t>
              </a:r>
              <a:r>
                <a:rPr lang="ja-JP" altLang="en-US" sz="900" smtClean="0">
                  <a:solidFill>
                    <a:srgbClr val="808080"/>
                  </a:solidFill>
                  <a:ea typeface="HGSｺﾞｼｯｸE" pitchFamily="50" charset="-128"/>
                </a:rPr>
                <a:t>アーティスト紹介ページを表示</a:t>
              </a:r>
              <a:r>
                <a:rPr lang="en-US" altLang="ja-JP" sz="900" smtClean="0">
                  <a:solidFill>
                    <a:srgbClr val="808080"/>
                  </a:solidFill>
                  <a:ea typeface="HGSｺﾞｼｯｸE" pitchFamily="50" charset="-128"/>
                </a:rPr>
                <a:t>】</a:t>
              </a:r>
              <a:endParaRPr lang="ja-JP" altLang="en-US" sz="900" smtClean="0">
                <a:solidFill>
                  <a:srgbClr val="808080"/>
                </a:solidFill>
                <a:ea typeface="HGSｺﾞｼｯｸE" pitchFamily="50" charset="-128"/>
              </a:endParaRPr>
            </a:p>
          </p:txBody>
        </p:sp>
      </p:grp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13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（ライトブルー） 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pic>
        <p:nvPicPr>
          <p:cNvPr id="17" name="図 19" descr="1200 2.png"/>
          <p:cNvPicPr>
            <a:picLocks noChangeAspect="1"/>
          </p:cNvPicPr>
          <p:nvPr/>
        </p:nvPicPr>
        <p:blipFill>
          <a:blip r:embed="rId4" cstate="print"/>
          <a:srcRect b="35780"/>
          <a:stretch>
            <a:fillRect/>
          </a:stretch>
        </p:blipFill>
        <p:spPr bwMode="auto">
          <a:xfrm>
            <a:off x="6115050" y="1319213"/>
            <a:ext cx="2879725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図 21" descr="1200 3.png"/>
          <p:cNvPicPr>
            <a:picLocks noChangeAspect="1"/>
          </p:cNvPicPr>
          <p:nvPr/>
        </p:nvPicPr>
        <p:blipFill>
          <a:blip r:embed="rId5" cstate="print"/>
          <a:srcRect b="35909"/>
          <a:stretch>
            <a:fillRect/>
          </a:stretch>
        </p:blipFill>
        <p:spPr bwMode="auto">
          <a:xfrm>
            <a:off x="3141663" y="1319213"/>
            <a:ext cx="2879725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図 22" descr="株式会社アティスト.png"/>
          <p:cNvPicPr>
            <a:picLocks noChangeAspect="1"/>
          </p:cNvPicPr>
          <p:nvPr/>
        </p:nvPicPr>
        <p:blipFill>
          <a:blip r:embed="rId6" cstate="print"/>
          <a:srcRect b="34880"/>
          <a:stretch>
            <a:fillRect/>
          </a:stretch>
        </p:blipFill>
        <p:spPr bwMode="auto">
          <a:xfrm>
            <a:off x="174625" y="1319213"/>
            <a:ext cx="2879725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図 25" descr="68477_wpContact_480.jpg"/>
          <p:cNvPicPr>
            <a:picLocks noChangeAspect="1"/>
          </p:cNvPicPr>
          <p:nvPr/>
        </p:nvPicPr>
        <p:blipFill>
          <a:blip r:embed="rId2" cstate="print"/>
          <a:srcRect b="69199"/>
          <a:stretch>
            <a:fillRect/>
          </a:stretch>
        </p:blipFill>
        <p:spPr bwMode="auto">
          <a:xfrm>
            <a:off x="6219825" y="1319213"/>
            <a:ext cx="1439863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図 27" descr="68477_wpMenu_480.jpg"/>
          <p:cNvPicPr>
            <a:picLocks noChangeAspect="1"/>
          </p:cNvPicPr>
          <p:nvPr/>
        </p:nvPicPr>
        <p:blipFill>
          <a:blip r:embed="rId3" cstate="print"/>
          <a:srcRect b="67162"/>
          <a:stretch>
            <a:fillRect/>
          </a:stretch>
        </p:blipFill>
        <p:spPr bwMode="auto">
          <a:xfrm>
            <a:off x="3219450" y="1319213"/>
            <a:ext cx="1439863" cy="47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図 29" descr="68477_wpShopinfo_480.jpg"/>
          <p:cNvPicPr>
            <a:picLocks noChangeAspect="1"/>
          </p:cNvPicPr>
          <p:nvPr/>
        </p:nvPicPr>
        <p:blipFill>
          <a:blip r:embed="rId4" cstate="print"/>
          <a:srcRect b="68327"/>
          <a:stretch>
            <a:fillRect/>
          </a:stretch>
        </p:blipFill>
        <p:spPr bwMode="auto">
          <a:xfrm>
            <a:off x="261938" y="1319213"/>
            <a:ext cx="1439862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図 30" descr="68477_wpShopinfo_480.jpg"/>
          <p:cNvPicPr>
            <a:picLocks noChangeAspect="1"/>
          </p:cNvPicPr>
          <p:nvPr/>
        </p:nvPicPr>
        <p:blipFill>
          <a:blip r:embed="rId4" cstate="print"/>
          <a:srcRect t="31477" b="39772"/>
          <a:stretch>
            <a:fillRect/>
          </a:stretch>
        </p:blipFill>
        <p:spPr bwMode="auto">
          <a:xfrm>
            <a:off x="1503363" y="2005013"/>
            <a:ext cx="1439862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図 31" descr="68477_wpMenu_480.jpg"/>
          <p:cNvPicPr>
            <a:picLocks noChangeAspect="1"/>
          </p:cNvPicPr>
          <p:nvPr/>
        </p:nvPicPr>
        <p:blipFill>
          <a:blip r:embed="rId3" cstate="print"/>
          <a:srcRect t="33000" b="36961"/>
          <a:stretch>
            <a:fillRect/>
          </a:stretch>
        </p:blipFill>
        <p:spPr bwMode="auto">
          <a:xfrm>
            <a:off x="4497388" y="2012950"/>
            <a:ext cx="1439862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図 32" descr="68477_wpContact_480.jpg"/>
          <p:cNvPicPr>
            <a:picLocks noChangeAspect="1"/>
          </p:cNvPicPr>
          <p:nvPr/>
        </p:nvPicPr>
        <p:blipFill>
          <a:blip r:embed="rId2" cstate="print"/>
          <a:srcRect t="30209" b="41393"/>
          <a:stretch>
            <a:fillRect/>
          </a:stretch>
        </p:blipFill>
        <p:spPr bwMode="auto">
          <a:xfrm>
            <a:off x="7453313" y="2005013"/>
            <a:ext cx="1439862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5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テキスト ボックス 26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13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（ライトブルー） 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sp>
        <p:nvSpPr>
          <p:cNvPr id="86028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撮影場所ページを表示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9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トップページを表示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30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アーティスト紹介ページを表示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図 27" descr="68477_wpContact_258.jpg"/>
          <p:cNvPicPr>
            <a:picLocks noChangeAspect="1"/>
          </p:cNvPicPr>
          <p:nvPr/>
        </p:nvPicPr>
        <p:blipFill>
          <a:blip r:embed="rId2" cstate="print"/>
          <a:srcRect b="82152"/>
          <a:stretch>
            <a:fillRect/>
          </a:stretch>
        </p:blipFill>
        <p:spPr bwMode="auto">
          <a:xfrm>
            <a:off x="6223000" y="1327150"/>
            <a:ext cx="1439863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図 28" descr="68477_wpMenu_258.jpg"/>
          <p:cNvPicPr>
            <a:picLocks noChangeAspect="1"/>
          </p:cNvPicPr>
          <p:nvPr/>
        </p:nvPicPr>
        <p:blipFill>
          <a:blip r:embed="rId3" cstate="print"/>
          <a:srcRect b="59425"/>
          <a:stretch>
            <a:fillRect/>
          </a:stretch>
        </p:blipFill>
        <p:spPr bwMode="auto">
          <a:xfrm>
            <a:off x="3222625" y="1319213"/>
            <a:ext cx="1439863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図 29" descr="68477_wpShopinfo_258.jpg"/>
          <p:cNvPicPr>
            <a:picLocks noChangeAspect="1"/>
          </p:cNvPicPr>
          <p:nvPr/>
        </p:nvPicPr>
        <p:blipFill>
          <a:blip r:embed="rId4" cstate="print"/>
          <a:srcRect b="47827"/>
          <a:stretch>
            <a:fillRect/>
          </a:stretch>
        </p:blipFill>
        <p:spPr bwMode="auto">
          <a:xfrm>
            <a:off x="254000" y="1319213"/>
            <a:ext cx="1439863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図 30" descr="68477_wpShopinfo_258.jpg"/>
          <p:cNvPicPr>
            <a:picLocks noChangeAspect="1"/>
          </p:cNvPicPr>
          <p:nvPr/>
        </p:nvPicPr>
        <p:blipFill>
          <a:blip r:embed="rId4" cstate="print"/>
          <a:srcRect t="50096" b="1810"/>
          <a:stretch>
            <a:fillRect/>
          </a:stretch>
        </p:blipFill>
        <p:spPr bwMode="auto">
          <a:xfrm>
            <a:off x="1514475" y="1995488"/>
            <a:ext cx="1439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図 34" descr="68477_wpMenu_258.jpg"/>
          <p:cNvPicPr>
            <a:picLocks noChangeAspect="1"/>
          </p:cNvPicPr>
          <p:nvPr/>
        </p:nvPicPr>
        <p:blipFill>
          <a:blip r:embed="rId3" cstate="print"/>
          <a:srcRect t="40549" b="21912"/>
          <a:stretch>
            <a:fillRect/>
          </a:stretch>
        </p:blipFill>
        <p:spPr bwMode="auto">
          <a:xfrm>
            <a:off x="4483100" y="2005013"/>
            <a:ext cx="1439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図 35" descr="68477_wpContact_258.jpg"/>
          <p:cNvPicPr>
            <a:picLocks noChangeAspect="1"/>
          </p:cNvPicPr>
          <p:nvPr/>
        </p:nvPicPr>
        <p:blipFill>
          <a:blip r:embed="rId2" cstate="print"/>
          <a:srcRect t="17403" b="65851"/>
          <a:stretch>
            <a:fillRect/>
          </a:stretch>
        </p:blipFill>
        <p:spPr bwMode="auto">
          <a:xfrm>
            <a:off x="7464425" y="1987550"/>
            <a:ext cx="1439863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9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テキスト ボックス 23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13 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（ライトブルー） 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sp>
        <p:nvSpPr>
          <p:cNvPr id="8705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撮影場所ページを表示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3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トップページを表示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4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アーティスト紹介ページを表示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10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11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8" name="図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9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4997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最新情報ページを表示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4998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会長杉澤より皆様へページを表示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4999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コース＆ジム紹介ページを表示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4" name="グループ化 23"/>
          <p:cNvGrpSpPr>
            <a:grpSpLocks/>
          </p:cNvGrpSpPr>
          <p:nvPr/>
        </p:nvGrpSpPr>
        <p:grpSpPr bwMode="auto">
          <a:xfrm>
            <a:off x="169863" y="1331913"/>
            <a:ext cx="8820150" cy="4679950"/>
            <a:chOff x="169367" y="1332000"/>
            <a:chExt cx="8820000" cy="4680000"/>
          </a:xfrm>
        </p:grpSpPr>
        <p:sp>
          <p:nvSpPr>
            <p:cNvPr id="17" name="正方形/長方形 16"/>
            <p:cNvSpPr/>
            <p:nvPr/>
          </p:nvSpPr>
          <p:spPr>
            <a:xfrm>
              <a:off x="169367" y="1332000"/>
              <a:ext cx="2879676" cy="46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dirty="0">
                  <a:solidFill>
                    <a:prstClr val="white"/>
                  </a:solidFill>
                </a:rPr>
                <a:t>【</a:t>
              </a:r>
              <a:r>
                <a:rPr lang="ja-JP" altLang="en-US" dirty="0">
                  <a:solidFill>
                    <a:prstClr val="white"/>
                  </a:solidFill>
                </a:rPr>
                <a:t>目安</a:t>
              </a:r>
              <a:r>
                <a:rPr lang="en-US" altLang="ja-JP" dirty="0">
                  <a:solidFill>
                    <a:prstClr val="white"/>
                  </a:solidFill>
                </a:rPr>
                <a:t>】</a:t>
              </a:r>
            </a:p>
            <a:p>
              <a:pPr algn="ctr">
                <a:defRPr/>
              </a:pPr>
              <a:r>
                <a:rPr lang="ja-JP" altLang="en-US" dirty="0">
                  <a:solidFill>
                    <a:prstClr val="white"/>
                  </a:solidFill>
                </a:rPr>
                <a:t>高さ　</a:t>
              </a:r>
              <a:r>
                <a:rPr lang="en-US" altLang="ja-JP" dirty="0">
                  <a:solidFill>
                    <a:prstClr val="white"/>
                  </a:solidFill>
                </a:rPr>
                <a:t>13</a:t>
              </a:r>
              <a:r>
                <a:rPr lang="ja-JP" altLang="en-US" dirty="0">
                  <a:solidFill>
                    <a:prstClr val="white"/>
                  </a:solidFill>
                </a:rPr>
                <a:t>㎝</a:t>
              </a:r>
              <a:endParaRPr lang="en-US" altLang="ja-JP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ja-JP" altLang="en-US" dirty="0">
                  <a:solidFill>
                    <a:prstClr val="white"/>
                  </a:solidFill>
                </a:rPr>
                <a:t>幅　　 </a:t>
              </a:r>
              <a:r>
                <a:rPr lang="en-US" altLang="ja-JP" dirty="0">
                  <a:solidFill>
                    <a:prstClr val="white"/>
                  </a:solidFill>
                </a:rPr>
                <a:t>8</a:t>
              </a:r>
              <a:r>
                <a:rPr lang="ja-JP" altLang="en-US" dirty="0">
                  <a:solidFill>
                    <a:prstClr val="white"/>
                  </a:solidFill>
                </a:rPr>
                <a:t>㎝</a:t>
              </a:r>
              <a:endParaRPr lang="en-US" altLang="ja-JP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r>
                <a:rPr lang="ja-JP" altLang="en-US" dirty="0">
                  <a:solidFill>
                    <a:prstClr val="white"/>
                  </a:solidFill>
                </a:rPr>
                <a:t>縦位置　</a:t>
              </a:r>
              <a:r>
                <a:rPr lang="en-US" altLang="ja-JP" dirty="0">
                  <a:solidFill>
                    <a:prstClr val="white"/>
                  </a:solidFill>
                </a:rPr>
                <a:t>3.7</a:t>
              </a:r>
              <a:r>
                <a:rPr lang="ja-JP" altLang="en-US" dirty="0">
                  <a:solidFill>
                    <a:prstClr val="white"/>
                  </a:solidFill>
                </a:rPr>
                <a:t>㎝（左上隅）</a:t>
              </a:r>
              <a:endParaRPr lang="en-US" altLang="ja-JP" dirty="0">
                <a:solidFill>
                  <a:prstClr val="white"/>
                </a:solidFill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3139528" y="1332000"/>
              <a:ext cx="2879676" cy="46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6109691" y="1332000"/>
              <a:ext cx="2879676" cy="46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 クール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14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 （ブルー）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  <p:pic>
        <p:nvPicPr>
          <p:cNvPr id="85002" name="図 19" descr="68353_wpAccess_1200.jpg"/>
          <p:cNvPicPr>
            <a:picLocks noChangeAspect="1"/>
          </p:cNvPicPr>
          <p:nvPr/>
        </p:nvPicPr>
        <p:blipFill>
          <a:blip r:embed="rId4" cstate="print"/>
          <a:srcRect b="40840"/>
          <a:stretch>
            <a:fillRect/>
          </a:stretch>
        </p:blipFill>
        <p:spPr bwMode="auto">
          <a:xfrm>
            <a:off x="173038" y="1331913"/>
            <a:ext cx="28797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図 21" descr="68353_wpBlog_1200.jpg"/>
          <p:cNvPicPr>
            <a:picLocks noChangeAspect="1"/>
          </p:cNvPicPr>
          <p:nvPr/>
        </p:nvPicPr>
        <p:blipFill>
          <a:blip r:embed="rId5" cstate="print"/>
          <a:srcRect b="74605"/>
          <a:stretch>
            <a:fillRect/>
          </a:stretch>
        </p:blipFill>
        <p:spPr bwMode="auto">
          <a:xfrm>
            <a:off x="6115050" y="1331913"/>
            <a:ext cx="2881313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4" name="図 22" descr="68353_wpMenu_1200.jpg"/>
          <p:cNvPicPr>
            <a:picLocks noChangeAspect="1"/>
          </p:cNvPicPr>
          <p:nvPr/>
        </p:nvPicPr>
        <p:blipFill>
          <a:blip r:embed="rId6" cstate="print"/>
          <a:srcRect b="55824"/>
          <a:stretch>
            <a:fillRect/>
          </a:stretch>
        </p:blipFill>
        <p:spPr bwMode="auto">
          <a:xfrm>
            <a:off x="3138488" y="1331913"/>
            <a:ext cx="2879725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図 27" descr="68353_wpAccess_480.jpg"/>
          <p:cNvPicPr>
            <a:picLocks noChangeAspect="1"/>
          </p:cNvPicPr>
          <p:nvPr/>
        </p:nvPicPr>
        <p:blipFill>
          <a:blip r:embed="rId2" cstate="print"/>
          <a:srcRect b="64963"/>
          <a:stretch>
            <a:fillRect/>
          </a:stretch>
        </p:blipFill>
        <p:spPr bwMode="auto">
          <a:xfrm>
            <a:off x="257175" y="1331913"/>
            <a:ext cx="1439863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図 29" descr="68353_wpBlog_480.jpg"/>
          <p:cNvPicPr>
            <a:picLocks noChangeAspect="1"/>
          </p:cNvPicPr>
          <p:nvPr/>
        </p:nvPicPr>
        <p:blipFill>
          <a:blip r:embed="rId3" cstate="print"/>
          <a:srcRect b="81532"/>
          <a:stretch>
            <a:fillRect/>
          </a:stretch>
        </p:blipFill>
        <p:spPr bwMode="auto">
          <a:xfrm>
            <a:off x="6227763" y="1331913"/>
            <a:ext cx="1439862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図 30" descr="68353_wpMenu_480.jpg"/>
          <p:cNvPicPr>
            <a:picLocks noChangeAspect="1"/>
          </p:cNvPicPr>
          <p:nvPr/>
        </p:nvPicPr>
        <p:blipFill>
          <a:blip r:embed="rId4" cstate="print"/>
          <a:srcRect b="79765"/>
          <a:stretch>
            <a:fillRect/>
          </a:stretch>
        </p:blipFill>
        <p:spPr bwMode="auto">
          <a:xfrm>
            <a:off x="3227388" y="1331913"/>
            <a:ext cx="1439862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図 31" descr="68353_wpAccess_480.jpg"/>
          <p:cNvPicPr>
            <a:picLocks noChangeAspect="1"/>
          </p:cNvPicPr>
          <p:nvPr/>
        </p:nvPicPr>
        <p:blipFill>
          <a:blip r:embed="rId5" cstate="print"/>
          <a:srcRect t="35086" b="32719"/>
          <a:stretch>
            <a:fillRect/>
          </a:stretch>
        </p:blipFill>
        <p:spPr bwMode="auto">
          <a:xfrm>
            <a:off x="1512888" y="2017713"/>
            <a:ext cx="1439862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図 32" descr="68353_wpMenu_480.jpg"/>
          <p:cNvPicPr>
            <a:picLocks noChangeAspect="1"/>
          </p:cNvPicPr>
          <p:nvPr/>
        </p:nvPicPr>
        <p:blipFill>
          <a:blip r:embed="rId6" cstate="print"/>
          <a:srcRect t="20863" b="60458"/>
          <a:stretch>
            <a:fillRect/>
          </a:stretch>
        </p:blipFill>
        <p:spPr bwMode="auto">
          <a:xfrm>
            <a:off x="4483100" y="2008188"/>
            <a:ext cx="1439863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図 33" descr="68353_wpBlog_480.jpg"/>
          <p:cNvPicPr>
            <a:picLocks noChangeAspect="1"/>
          </p:cNvPicPr>
          <p:nvPr/>
        </p:nvPicPr>
        <p:blipFill>
          <a:blip r:embed="rId7" cstate="print"/>
          <a:srcRect t="18689" b="64307"/>
          <a:stretch>
            <a:fillRect/>
          </a:stretch>
        </p:blipFill>
        <p:spPr bwMode="auto">
          <a:xfrm>
            <a:off x="7464425" y="1997075"/>
            <a:ext cx="1439863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5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最新情報ページを表示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8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会長杉澤より皆様へページを表示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9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コース＆ジム紹介ページを表示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6" name="テキスト ボックス 25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 クール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14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 （ブルー）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6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3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4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5" name="図 3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7045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最新情報ページを表示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6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会長杉澤より皆様へページを表示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7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コース＆ジム紹介ページを表示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7" name="テキスト ボックス 26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 クール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14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 （ブルー）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  <p:pic>
        <p:nvPicPr>
          <p:cNvPr id="87049" name="図 27" descr="68353_wpAccess_258.jpg"/>
          <p:cNvPicPr>
            <a:picLocks noChangeAspect="1"/>
          </p:cNvPicPr>
          <p:nvPr/>
        </p:nvPicPr>
        <p:blipFill>
          <a:blip r:embed="rId4" cstate="print"/>
          <a:srcRect b="36938"/>
          <a:stretch>
            <a:fillRect/>
          </a:stretch>
        </p:blipFill>
        <p:spPr bwMode="auto">
          <a:xfrm>
            <a:off x="258763" y="1331913"/>
            <a:ext cx="1439862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図 28" descr="68353_wpBlog_258.jpg"/>
          <p:cNvPicPr>
            <a:picLocks noChangeAspect="1"/>
          </p:cNvPicPr>
          <p:nvPr/>
        </p:nvPicPr>
        <p:blipFill>
          <a:blip r:embed="rId5" cstate="print"/>
          <a:srcRect b="2963"/>
          <a:stretch>
            <a:fillRect/>
          </a:stretch>
        </p:blipFill>
        <p:spPr bwMode="auto">
          <a:xfrm>
            <a:off x="6216650" y="1331913"/>
            <a:ext cx="1441450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図 29" descr="68353_wpMenu_258.jpg"/>
          <p:cNvPicPr>
            <a:picLocks noChangeAspect="1"/>
          </p:cNvPicPr>
          <p:nvPr/>
        </p:nvPicPr>
        <p:blipFill>
          <a:blip r:embed="rId6" cstate="print"/>
          <a:srcRect b="79762"/>
          <a:stretch>
            <a:fillRect/>
          </a:stretch>
        </p:blipFill>
        <p:spPr bwMode="auto">
          <a:xfrm>
            <a:off x="3228975" y="1331913"/>
            <a:ext cx="1439863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図 30" descr="68353_wpMenu_258.jpg"/>
          <p:cNvPicPr>
            <a:picLocks noChangeAspect="1"/>
          </p:cNvPicPr>
          <p:nvPr/>
        </p:nvPicPr>
        <p:blipFill>
          <a:blip r:embed="rId6" cstate="print"/>
          <a:srcRect t="20265" b="61224"/>
          <a:stretch>
            <a:fillRect/>
          </a:stretch>
        </p:blipFill>
        <p:spPr bwMode="auto">
          <a:xfrm>
            <a:off x="4494213" y="2017713"/>
            <a:ext cx="1439862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図 34" descr="68353_wpAccess_258.jpg"/>
          <p:cNvPicPr>
            <a:picLocks noChangeAspect="1"/>
          </p:cNvPicPr>
          <p:nvPr/>
        </p:nvPicPr>
        <p:blipFill>
          <a:blip r:embed="rId4" cstate="print"/>
          <a:srcRect t="63419" b="-20464"/>
          <a:stretch>
            <a:fillRect/>
          </a:stretch>
        </p:blipFill>
        <p:spPr bwMode="auto">
          <a:xfrm>
            <a:off x="1504950" y="3608388"/>
            <a:ext cx="1439863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C:\Users\gyoumu\Desktop\68376_㈱メイクホーム\施工実績_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3" descr="C2_ﾛｺﾞ_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77828" name="Picture 8" descr="color-patern_alliance_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　工務店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77830" name="Text Box 11"/>
          <p:cNvSpPr txBox="1">
            <a:spLocks noChangeArrowheads="1"/>
          </p:cNvSpPr>
          <p:nvPr/>
        </p:nvSpPr>
        <p:spPr bwMode="auto">
          <a:xfrm>
            <a:off x="666432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お客様の声ページを表示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7831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施工実績ページを表示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7832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土地選びページを表示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7833" name="Picture 3" descr="C:\Users\gyoumu\Desktop\68376_㈱メイクホーム\土地選び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4" descr="C:\Users\gyoumu\Desktop\68376_㈱メイクホーム\お客様の声_12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18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C:\Users\gyoumu\Desktop\68376_㈱メイクホーム\施工実績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7987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79878" name="Text Box 11"/>
          <p:cNvSpPr txBox="1">
            <a:spLocks noChangeArrowheads="1"/>
          </p:cNvSpPr>
          <p:nvPr/>
        </p:nvSpPr>
        <p:spPr bwMode="auto">
          <a:xfrm>
            <a:off x="666273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お客様の声ページを表示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9879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施工実績ページを表示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9880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土地選びページを表示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9881" name="Picture 2" descr="C:\Users\gyoumu\Desktop\68376_㈱メイクホーム\施工実績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2" name="Picture 3" descr="C:\Users\gyoumu\Desktop\68376_㈱メイクホーム\土地選び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3" name="Picture 3" descr="C:\Users\gyoumu\Desktop\68376_㈱メイクホーム\土地選び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4" name="Picture 4" descr="C:\Users\gyoumu\Desktop\68376_㈱メイクホーム\お客様の声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5" name="Picture 4" descr="C:\Users\gyoumu\Desktop\68376_㈱メイクホーム\お客様の声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18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41987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41989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オーダーメイドの流れページを表示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商品一覧ページを表示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1991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誕生石ページを表示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41992" name="Picture 2" descr="C:\Users\gyoumu\Desktop\63946_ストーンズトレード\商品一覧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2" descr="C:\Users\gyoumu\Desktop\63946_ストーンズトレード\商品一覧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3" descr="C:\Users\gyoumu\Desktop\63946_ストーンズトレード\誕生石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3" descr="C:\Users\gyoumu\Desktop\63946_ストーンズトレード\誕生石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4" descr="C:\Users\gyoumu\Desktop\63946_ストーンズトレード\オーダーメイドの流れ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4" descr="C:\Users\gyoumu\Desktop\63946_ストーンズトレード\オーダーメイドの流れ_258.jpg"/>
          <p:cNvPicPr>
            <a:picLocks noChangeAspect="1" noChangeArrowheads="1"/>
          </p:cNvPicPr>
          <p:nvPr/>
        </p:nvPicPr>
        <p:blipFill>
          <a:blip r:embed="rId9" cstate="print"/>
          <a:srcRect b="-224"/>
          <a:stretch>
            <a:fillRect/>
          </a:stretch>
        </p:blipFill>
        <p:spPr bwMode="auto">
          <a:xfrm>
            <a:off x="7451725" y="3013263"/>
            <a:ext cx="14398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9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（イエロー）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C:\Users\gyoumu\Desktop\68376_㈱メイクホーム\施工実績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090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0902" name="Text Box 11"/>
          <p:cNvSpPr txBox="1">
            <a:spLocks noChangeArrowheads="1"/>
          </p:cNvSpPr>
          <p:nvPr/>
        </p:nvSpPr>
        <p:spPr bwMode="auto">
          <a:xfrm>
            <a:off x="666273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お客様の声ページを表示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0903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施工実績ページを表示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0904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土地選びページを表示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0905" name="Picture 2" descr="C:\Users\gyoumu\Desktop\68376_㈱メイクホーム\施工実績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6" name="Picture 3" descr="C:\Users\gyoumu\Desktop\68376_㈱メイクホーム\土地選び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7" name="Picture 3" descr="C:\Users\gyoumu\Desktop\68376_㈱メイクホーム\土地選び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8" name="Picture 4" descr="C:\Users\gyoumu\Desktop\68376_㈱メイクホーム\お客様の声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9" name="Picture 4" descr="C:\Users\gyoumu\Desktop\68376_㈱メイクホーム\お客様の声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1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18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</a:t>
            </a: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C:\Documents and Settings\Administrator\My Documents\Dropbox\本社\●マルチ端末ホームページ\キャプチャデータ\名古屋\68162　（有）グリーンヤード様\68162_13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1343025"/>
            <a:ext cx="287972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3" descr="C:\Documents and Settings\Administrator\My Documents\Dropbox\本社\●マルチ端末ホームページ\キャプチャデータ\名古屋\68162　（有）グリーンヤード様\68162_7_1200.jpg"/>
          <p:cNvPicPr>
            <a:picLocks noChangeAspect="1" noChangeArrowheads="1"/>
          </p:cNvPicPr>
          <p:nvPr/>
        </p:nvPicPr>
        <p:blipFill>
          <a:blip r:embed="rId3" cstate="print"/>
          <a:srcRect b="78"/>
          <a:stretch>
            <a:fillRect/>
          </a:stretch>
        </p:blipFill>
        <p:spPr bwMode="auto">
          <a:xfrm>
            <a:off x="6113463" y="1330325"/>
            <a:ext cx="2879725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4" descr="C:\Documents and Settings\Administrator\My Documents\Dropbox\本社\●マルチ端末ホームページ\キャプチャデータ\名古屋\68162　（有）グリーンヤード様\68162_9_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6900" y="1339850"/>
            <a:ext cx="2879725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3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1932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81928" name="Text Box 11"/>
          <p:cNvSpPr txBox="1">
            <a:spLocks noChangeArrowheads="1"/>
          </p:cNvSpPr>
          <p:nvPr/>
        </p:nvSpPr>
        <p:spPr bwMode="auto">
          <a:xfrm>
            <a:off x="6721720" y="863600"/>
            <a:ext cx="1569793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企業情報ページを表示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1929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923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グリーンヤードとはページを表示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1930" name="Text Box 11"/>
          <p:cNvSpPr txBox="1">
            <a:spLocks noChangeArrowheads="1"/>
          </p:cNvSpPr>
          <p:nvPr/>
        </p:nvSpPr>
        <p:spPr bwMode="auto">
          <a:xfrm>
            <a:off x="3502891" y="863600"/>
            <a:ext cx="2031496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こだわりの施工例ページを表示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193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（ブラック）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 smtClean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C:\Documents and Settings\Administrator\My Documents\Dropbox\本社\●マルチ端末ホームページ\キャプチャデータ\名古屋\68162　（有）グリーンヤード様\68162_13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113" y="1333500"/>
            <a:ext cx="144145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3" descr="C:\Documents and Settings\Administrator\My Documents\Dropbox\本社\●マルチ端末ホームページ\キャプチャデータ\名古屋\68162　（有）グリーンヤード様\68162_7_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9825" y="1328738"/>
            <a:ext cx="1439863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4" descr="C:\Documents and Settings\Administrator\My Documents\Dropbox\本社\●マルチ端末ホームページ\キャプチャデータ\名古屋\68162　（有）グリーンヤード様\68162_9_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2150" y="1323975"/>
            <a:ext cx="1439863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2" descr="C:\Documents and Settings\Administrator\My Documents\Dropbox\本社\●マルチ端末ホームページ\キャプチャデータ\名古屋\68162　（有）グリーンヤード様\68162_13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2888" y="2168525"/>
            <a:ext cx="1439862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 descr="C:\Documents and Settings\Administrator\My Documents\Dropbox\本社\●マルチ端末ホームページ\キャプチャデータ\名古屋\68162　（有）グリーンヤード様\68162_7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6488" y="2159000"/>
            <a:ext cx="1439862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4" descr="C:\Documents and Settings\Administrator\My Documents\Dropbox\本社\●マルチ端末ホームページ\キャプチャデータ\名古屋\68162　（有）グリーンヤード様\68162_9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8338" y="2159000"/>
            <a:ext cx="14398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9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2958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3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企業情報ページを表示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2954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グリーンヤードとはページを表示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こだわりの施工例ページを表示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2956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8296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（ブラック）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 smtClean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0" descr="C:\Documents and Settings\Administrator\My Documents\Dropbox\本社\●マルチ端末ホームページ\キャプチャデータ\名古屋\68162　（有）グリーンヤード様\68162_7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1312863"/>
            <a:ext cx="1439862" cy="470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21" descr="C:\Documents and Settings\Administrator\My Documents\Dropbox\本社\●マルチ端末ホームページ\キャプチャデータ\名古屋\68162　（有）グリーンヤード様\68162_9_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2150" y="1331913"/>
            <a:ext cx="1439863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22" descr="C:\Documents and Settings\Administrator\My Documents\Dropbox\本社\●マルチ端末ホームページ\キャプチャデータ\名古屋\68162　（有）グリーンヤード様\68162_13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1327150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2" descr="C:\Documents and Settings\Administrator\My Documents\Dropbox\本社\●マルチ端末ホームページ\キャプチャデータ\名古屋\68162　（有）グリーンヤード様\68162_13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7650" y="2146300"/>
            <a:ext cx="144145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21" descr="C:\Documents and Settings\Administrator\My Documents\Dropbox\本社\●マルチ端末ホームページ\キャプチャデータ\名古屋\68162　（有）グリーンヤード様\68162_9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6750" y="2146300"/>
            <a:ext cx="1439863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20" descr="C:\Documents and Settings\Administrator\My Documents\Dropbox\本社\●マルチ端末ホームページ\キャプチャデータ\名古屋\68162　（有）グリーンヤード様\68162_7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3" y="2133600"/>
            <a:ext cx="1439862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4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3983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8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企業情報ページを表示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グリーンヤードとはページを表示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3980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こだわりの施工例ページを表示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398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83985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（ブラック）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 smtClean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C:\Users\gyoumu\Desktop\68486_アスクカラー㈲\げんば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499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　塗装店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4998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たいせつにしてることページを表示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4999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げんばページを表示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3387725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コーディネートしますページを表示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5001" name="Picture 3" descr="C:\Users\gyoumu\Desktop\68486_アスクカラー㈲\コーディネートします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4" descr="C:\Users\gyoumu\Desktop\68486_アスクカラー㈲\たいせつにしてること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18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C:\Users\gyoumu\Desktop\68486_アスクカラー㈲\げんば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602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　塗装店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  <a:p>
            <a:pPr defTabSz="912813" eaLnBrk="0" hangingPunct="0"/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6022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0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たいせつにしてることページを表示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6023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げんばページを表示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6024" name="Text Box 11"/>
          <p:cNvSpPr txBox="1">
            <a:spLocks noChangeArrowheads="1"/>
          </p:cNvSpPr>
          <p:nvPr/>
        </p:nvSpPr>
        <p:spPr bwMode="auto">
          <a:xfrm>
            <a:off x="3387725" y="863600"/>
            <a:ext cx="2260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コーディネートしますページを表示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6025" name="Picture 2" descr="C:\Users\gyoumu\Desktop\68486_アスクカラー㈲\げんば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3" descr="C:\Users\gyoumu\Desktop\68486_アスクカラー㈲\コーディネートします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3" descr="C:\Users\gyoumu\Desktop\68486_アスクカラー㈲\コーディネートします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4" descr="C:\Users\gyoumu\Desktop\68486_アスクカラー㈲\たいせつにしてること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4" descr="C:\Users\gyoumu\Desktop\68486_アスクカラー㈲\たいせつにしてること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18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C:\Users\gyoumu\Desktop\68486_アスクカラー㈲\げんば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704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　塗装店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  <a:p>
            <a:pPr defTabSz="912813" eaLnBrk="0" hangingPunct="0"/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7046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たいせつにしてることページを表示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7047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げんばページを表示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7048" name="Text Box 11"/>
          <p:cNvSpPr txBox="1">
            <a:spLocks noChangeArrowheads="1"/>
          </p:cNvSpPr>
          <p:nvPr/>
        </p:nvSpPr>
        <p:spPr bwMode="auto">
          <a:xfrm>
            <a:off x="3387725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コーディネートしますページを表示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7049" name="Picture 2" descr="C:\Users\gyoumu\Desktop\68486_アスクカラー㈲\げんば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3" descr="C:\Users\gyoumu\Desktop\68486_アスクカラー㈲\コーディネートします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3" descr="C:\Users\gyoumu\Desktop\68486_アスクカラー㈲\コーディネートします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4" descr="C:\Users\gyoumu\Desktop\68486_アスクカラー㈲\たいせつにしてること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4" descr="C:\Users\gyoumu\Desktop\68486_アスクカラー㈲\たいせつにしてること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18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C:\Users\gyoumu\Desktop\68470_㈱Smart life\新着情報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806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　太陽光発電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8070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ソーラーシェアリングページを表示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8071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新着情報ページを表示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8072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zh-TW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農地一時転用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8073" name="Picture 3" descr="C:\Users\gyoumu\Desktop\68470_㈱Smart life\農地一時転用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Picture 4" descr="C:\Users\gyoumu\Desktop\68470_㈱Smart life\ソーラーシェアリング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31913"/>
            <a:ext cx="2879725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C:\Users\gyoumu\Desktop\68470_㈱Smart life\新着情報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909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9094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0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ソーラーシェアリングページを表示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9095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新着情報ページを表示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9096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zh-TW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農地一時転用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9097" name="Picture 2" descr="C:\Users\gyoumu\Desktop\68470_㈱Smart life\新着情報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Picture 3" descr="C:\Users\gyoumu\Desktop\68470_㈱Smart life\農地一時転用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9" name="Picture 3" descr="C:\Users\gyoumu\Desktop\68470_㈱Smart life\農地一時転用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0" name="Picture 4" descr="C:\Users\gyoumu\Desktop\68470_㈱Smart life\ソーラーシェアリング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1" name="Picture 4" descr="C:\Users\gyoumu\Desktop\68470_㈱Smart life\ソーラーシェアリング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2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:\Users\gyoumu\Desktop\68470_㈱Smart life\新着情報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011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0118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ソーラーシェアリングページを表示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0119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新着情報ページを表示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0120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zh-TW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農地一時転用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0121" name="Picture 3" descr="C:\Users\gyoumu\Desktop\68470_㈱Smart life\農地一時転用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2" name="Picture 3" descr="C:\Users\gyoumu\Desktop\68470_㈱Smart life\農地一時転用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3" name="Picture 4" descr="C:\Users\gyoumu\Desktop\68470_㈱Smart life\ソーラーシェアリング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4" name="Picture 4" descr="C:\Users\gyoumu\Desktop\68470_㈱Smart life\ソーラーシェアリング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gyoumu\Desktop\69930_和田政子\現代のアクセサリー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4301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43014" name="Text Box 11"/>
          <p:cNvSpPr txBox="1">
            <a:spLocks noChangeArrowheads="1"/>
          </p:cNvSpPr>
          <p:nvPr/>
        </p:nvSpPr>
        <p:spPr bwMode="auto">
          <a:xfrm>
            <a:off x="6837363" y="863600"/>
            <a:ext cx="13382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家具ページを表示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3015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現代のアクセサリーページを表示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陶磁器ページを表示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43017" name="Picture 3" descr="C:\Users\gyoumu\Desktop\69930_和田政子\陶磁器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4" descr="C:\Users\gyoumu\Desktop\69930_和田政子\家具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C:\Users\gyoumu\Desktop\67848_北見木材㈱\商品のご紹介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114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1142" name="Text Box 11"/>
          <p:cNvSpPr txBox="1">
            <a:spLocks noChangeArrowheads="1"/>
          </p:cNvSpPr>
          <p:nvPr/>
        </p:nvSpPr>
        <p:spPr bwMode="auto">
          <a:xfrm>
            <a:off x="6491288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ピアノの源流からページを表示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1143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商品のご紹介ページを表示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1144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館内のご案内ページを表示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1145" name="Picture 3" descr="C:\Users\gyoumu\Desktop\67848_北見木材㈱\館内のご案内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6" name="Picture 4" descr="C:\Users\gyoumu\Desktop\67848_北見木材㈱\ピアノの源流から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C:\Users\gyoumu\Desktop\67848_北見木材㈱\商品のご紹介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216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2166" name="Text Box 11"/>
          <p:cNvSpPr txBox="1">
            <a:spLocks noChangeArrowheads="1"/>
          </p:cNvSpPr>
          <p:nvPr/>
        </p:nvSpPr>
        <p:spPr bwMode="auto">
          <a:xfrm>
            <a:off x="6489700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ピアノの源流からページを表示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2167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商品のご紹介ページを表示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2168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館内のご案内ページを表示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2169" name="Picture 2" descr="C:\Users\gyoumu\Desktop\67848_北見木材㈱\商品のご紹介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0" name="Picture 3" descr="C:\Users\gyoumu\Desktop\67848_北見木材㈱\館内のご案内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1" name="Picture 3" descr="C:\Users\gyoumu\Desktop\67848_北見木材㈱\館内のご案内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2" name="Picture 4" descr="C:\Users\gyoumu\Desktop\67848_北見木材㈱\ピアノの源流から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3" name="Picture 4" descr="C:\Users\gyoumu\Desktop\67848_北見木材㈱\ピアノの源流から_480.jpg"/>
          <p:cNvPicPr>
            <a:picLocks noChangeAspect="1" noChangeArrowheads="1"/>
          </p:cNvPicPr>
          <p:nvPr/>
        </p:nvPicPr>
        <p:blipFill>
          <a:blip r:embed="rId9" cstate="print"/>
          <a:srcRect b="21668"/>
          <a:stretch>
            <a:fillRect/>
          </a:stretch>
        </p:blipFill>
        <p:spPr bwMode="auto">
          <a:xfrm>
            <a:off x="7451725" y="2941156"/>
            <a:ext cx="1439863" cy="338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C:\Users\gyoumu\Desktop\67848_北見木材㈱\商品のご紹介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318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3190" name="Text Box 11"/>
          <p:cNvSpPr txBox="1">
            <a:spLocks noChangeArrowheads="1"/>
          </p:cNvSpPr>
          <p:nvPr/>
        </p:nvSpPr>
        <p:spPr bwMode="auto">
          <a:xfrm>
            <a:off x="6489700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ピアノの源流からページを表示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3191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商品のご紹介ページを表示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3192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館内のご案内ページを表示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3193" name="Picture 2" descr="C:\Users\gyoumu\Desktop\67848_北見木材㈱\商品のご紹介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198884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4" name="Picture 3" descr="C:\Users\gyoumu\Desktop\67848_北見木材㈱\館内のご案内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5" name="Picture 3" descr="C:\Users\gyoumu\Desktop\67848_北見木材㈱\館内のご案内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198884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6" name="Picture 4" descr="C:\Users\gyoumu\Desktop\67848_北見木材㈱\ピアノの源流から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7" name="Picture 4" descr="C:\Users\gyoumu\Desktop\67848_北見木材㈱\ピアノの源流から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198884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C:\Users\gyoumu\Desktop\68324_庭師 伊右衛門\施工事例_1200.jpg"/>
          <p:cNvPicPr>
            <a:picLocks noChangeAspect="1" noChangeArrowheads="1"/>
          </p:cNvPicPr>
          <p:nvPr/>
        </p:nvPicPr>
        <p:blipFill>
          <a:blip r:embed="rId2" cstate="print"/>
          <a:srcRect b="37251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1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422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4213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無料お見積りページを表示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4214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施工事例ページを表示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4215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庭づくりの流れページを表示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4216" name="Picture 3" descr="C:\Users\gyoumu\Desktop\68324_庭師 伊右衛門\庭づくりの流れ_1200.jpg"/>
          <p:cNvPicPr>
            <a:picLocks noChangeAspect="1" noChangeArrowheads="1"/>
          </p:cNvPicPr>
          <p:nvPr/>
        </p:nvPicPr>
        <p:blipFill>
          <a:blip r:embed="rId5" cstate="print"/>
          <a:srcRect b="48187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7" name="Picture 4" descr="C:\Users\gyoumu\Desktop\68324_庭師 伊右衛門\無料お見積り_1200.jpg"/>
          <p:cNvPicPr>
            <a:picLocks noChangeAspect="1" noChangeArrowheads="1"/>
          </p:cNvPicPr>
          <p:nvPr/>
        </p:nvPicPr>
        <p:blipFill>
          <a:blip r:embed="rId6" cstate="print"/>
          <a:srcRect b="37990"/>
          <a:stretch>
            <a:fillRect/>
          </a:stretch>
        </p:blipFill>
        <p:spPr bwMode="auto">
          <a:xfrm>
            <a:off x="6102350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（ホワイト）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C:\Users\gyoumu\Desktop\68324_庭師 伊右衛門\施工事例_480.jpg"/>
          <p:cNvPicPr>
            <a:picLocks noChangeAspect="1" noChangeArrowheads="1"/>
          </p:cNvPicPr>
          <p:nvPr/>
        </p:nvPicPr>
        <p:blipFill>
          <a:blip r:embed="rId2" cstate="print"/>
          <a:srcRect b="67725"/>
          <a:stretch>
            <a:fillRect/>
          </a:stretch>
        </p:blipFill>
        <p:spPr bwMode="auto">
          <a:xfrm>
            <a:off x="35877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2" descr="C:\Users\gyoumu\Desktop\68324_庭師 伊右衛門\施工事例_480.jpg"/>
          <p:cNvPicPr>
            <a:picLocks noChangeAspect="1" noChangeArrowheads="1"/>
          </p:cNvPicPr>
          <p:nvPr/>
        </p:nvPicPr>
        <p:blipFill>
          <a:blip r:embed="rId2" cstate="print"/>
          <a:srcRect t="31778" b="38428"/>
          <a:stretch>
            <a:fillRect/>
          </a:stretch>
        </p:blipFill>
        <p:spPr bwMode="auto">
          <a:xfrm>
            <a:off x="1582738" y="2133600"/>
            <a:ext cx="14414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 descr="C:\Users\gyoumu\Desktop\68324_庭師 伊右衛門\庭づくりの流れ_480.jpg"/>
          <p:cNvPicPr>
            <a:picLocks noChangeAspect="1" noChangeArrowheads="1"/>
          </p:cNvPicPr>
          <p:nvPr/>
        </p:nvPicPr>
        <p:blipFill>
          <a:blip r:embed="rId3" cstate="print"/>
          <a:srcRect b="77278"/>
          <a:stretch>
            <a:fillRect/>
          </a:stretch>
        </p:blipFill>
        <p:spPr bwMode="auto">
          <a:xfrm>
            <a:off x="3276600" y="1335088"/>
            <a:ext cx="14398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3" descr="C:\Users\gyoumu\Desktop\68324_庭師 伊右衛門\庭づくりの流れ_480.jpg"/>
          <p:cNvPicPr>
            <a:picLocks noChangeAspect="1" noChangeArrowheads="1"/>
          </p:cNvPicPr>
          <p:nvPr/>
        </p:nvPicPr>
        <p:blipFill>
          <a:blip r:embed="rId4" cstate="print"/>
          <a:srcRect t="23392" b="55666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4" descr="C:\Users\gyoumu\Desktop\68324_庭師 伊右衛門\無料お見積り_480.jpg"/>
          <p:cNvPicPr>
            <a:picLocks noChangeAspect="1" noChangeArrowheads="1"/>
          </p:cNvPicPr>
          <p:nvPr/>
        </p:nvPicPr>
        <p:blipFill>
          <a:blip r:embed="rId5" cstate="print"/>
          <a:srcRect b="72781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4" descr="C:\Users\gyoumu\Desktop\68324_庭師 伊右衛門\無料お見積り_480.jpg"/>
          <p:cNvPicPr>
            <a:picLocks noChangeAspect="1" noChangeArrowheads="1"/>
          </p:cNvPicPr>
          <p:nvPr/>
        </p:nvPicPr>
        <p:blipFill>
          <a:blip r:embed="rId6" cstate="print"/>
          <a:srcRect t="32661" b="42215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Picture 3" descr="C2_ﾛｺﾞ_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5248" name="Picture 8" descr="color-patern_alliance_0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無料お見積りページを表示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5244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施工事例ページを表示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5245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庭づくりの流れページを表示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525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（ホワイト）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C:\Users\gyoumu\Desktop\68324_庭師 伊右衛門\施工事例_258.jpg"/>
          <p:cNvPicPr>
            <a:picLocks noChangeAspect="1" noChangeArrowheads="1"/>
          </p:cNvPicPr>
          <p:nvPr/>
        </p:nvPicPr>
        <p:blipFill>
          <a:blip r:embed="rId2" cstate="print"/>
          <a:srcRect b="75893"/>
          <a:stretch>
            <a:fillRect/>
          </a:stretch>
        </p:blipFill>
        <p:spPr bwMode="auto">
          <a:xfrm>
            <a:off x="250825" y="1341438"/>
            <a:ext cx="144145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3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7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627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96262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無料お見積りページを表示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6263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施工事例ページを表示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6264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庭づくりの流れページを表示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6265" name="Picture 2" descr="C:\Users\gyoumu\Desktop\68324_庭師 伊右衛門\施工事例_258.jpg"/>
          <p:cNvPicPr>
            <a:picLocks noChangeAspect="1" noChangeArrowheads="1"/>
          </p:cNvPicPr>
          <p:nvPr/>
        </p:nvPicPr>
        <p:blipFill>
          <a:blip r:embed="rId2" cstate="print"/>
          <a:srcRect t="24335" b="53752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6" name="Picture 3" descr="C:\Users\gyoumu\Desktop\68324_庭師 伊右衛門\庭づくりの流れ_258.jpg"/>
          <p:cNvPicPr>
            <a:picLocks noChangeAspect="1" noChangeArrowheads="1"/>
          </p:cNvPicPr>
          <p:nvPr/>
        </p:nvPicPr>
        <p:blipFill>
          <a:blip r:embed="rId5" cstate="print"/>
          <a:srcRect b="66631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7" name="Picture 3" descr="C:\Users\gyoumu\Desktop\68324_庭師 伊右衛門\庭づくりの流れ_258.jpg"/>
          <p:cNvPicPr>
            <a:picLocks noChangeAspect="1" noChangeArrowheads="1"/>
          </p:cNvPicPr>
          <p:nvPr/>
        </p:nvPicPr>
        <p:blipFill>
          <a:blip r:embed="rId5" cstate="print"/>
          <a:srcRect t="40044" b="29156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8" name="Picture 4" descr="C:\Users\gyoumu\Desktop\68324_庭師 伊右衛門\無料お見積り_258.jpg"/>
          <p:cNvPicPr>
            <a:picLocks noChangeAspect="1" noChangeArrowheads="1"/>
          </p:cNvPicPr>
          <p:nvPr/>
        </p:nvPicPr>
        <p:blipFill>
          <a:blip r:embed="rId6" cstate="print"/>
          <a:srcRect b="49329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9" name="Picture 4" descr="C:\Users\gyoumu\Desktop\68324_庭師 伊右衛門\無料お見積り_258.jpg"/>
          <p:cNvPicPr>
            <a:picLocks noChangeAspect="1" noChangeArrowheads="1"/>
          </p:cNvPicPr>
          <p:nvPr/>
        </p:nvPicPr>
        <p:blipFill>
          <a:blip r:embed="rId6" cstate="print"/>
          <a:srcRect t="36639" b="16588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7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2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（ホワイト）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ツッくんその4　草取り・枝・・・   便利屋ツッくん.png"/>
          <p:cNvPicPr>
            <a:picLocks/>
          </p:cNvPicPr>
          <p:nvPr/>
        </p:nvPicPr>
        <p:blipFill>
          <a:blip r:embed="rId2" cstate="print"/>
          <a:srcRect b="41035"/>
          <a:stretch>
            <a:fillRect/>
          </a:stretch>
        </p:blipFill>
        <p:spPr>
          <a:xfrm>
            <a:off x="155575" y="1312863"/>
            <a:ext cx="2879725" cy="47339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6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4" name="図 1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7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カワイイ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2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ライトブルー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創英角ﾎﾟｯﾌﾟ体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  <p:pic>
        <p:nvPicPr>
          <p:cNvPr id="22" name="図 21" descr="ツッくんその1 　おそうじ   便利屋ツッくん.png"/>
          <p:cNvPicPr>
            <a:picLocks/>
          </p:cNvPicPr>
          <p:nvPr/>
        </p:nvPicPr>
        <p:blipFill>
          <a:blip r:embed="rId5" cstate="print"/>
          <a:srcRect b="60996"/>
          <a:stretch>
            <a:fillRect/>
          </a:stretch>
        </p:blipFill>
        <p:spPr>
          <a:xfrm>
            <a:off x="3128963" y="1312863"/>
            <a:ext cx="2881312" cy="47339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573838" y="863600"/>
            <a:ext cx="1863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ツッくんその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2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1" name="Text Box 11"/>
          <p:cNvSpPr txBox="1">
            <a:spLocks noChangeArrowheads="1"/>
          </p:cNvSpPr>
          <p:nvPr/>
        </p:nvSpPr>
        <p:spPr bwMode="auto">
          <a:xfrm>
            <a:off x="598488" y="863600"/>
            <a:ext cx="1863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ツッくんその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4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2" name="Text Box 11"/>
          <p:cNvSpPr txBox="1">
            <a:spLocks noChangeArrowheads="1"/>
          </p:cNvSpPr>
          <p:nvPr/>
        </p:nvSpPr>
        <p:spPr bwMode="auto">
          <a:xfrm>
            <a:off x="3586163" y="863600"/>
            <a:ext cx="1863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ツッくんその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1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pic>
        <p:nvPicPr>
          <p:cNvPr id="27" name="図 26" descr="ツッくんその2　塗装・足場・・・   便利屋ツッくん.png"/>
          <p:cNvPicPr>
            <a:picLocks/>
          </p:cNvPicPr>
          <p:nvPr/>
        </p:nvPicPr>
        <p:blipFill>
          <a:blip r:embed="rId6" cstate="print"/>
          <a:srcRect b="39319"/>
          <a:stretch>
            <a:fillRect/>
          </a:stretch>
        </p:blipFill>
        <p:spPr>
          <a:xfrm>
            <a:off x="6102350" y="1312863"/>
            <a:ext cx="2879725" cy="47339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68462_wpFixpage01_480.jpg"/>
          <p:cNvPicPr>
            <a:picLocks/>
          </p:cNvPicPr>
          <p:nvPr/>
        </p:nvPicPr>
        <p:blipFill>
          <a:blip r:embed="rId2" cstate="print"/>
          <a:srcRect b="60640"/>
          <a:stretch>
            <a:fillRect/>
          </a:stretch>
        </p:blipFill>
        <p:spPr>
          <a:xfrm>
            <a:off x="249238" y="1312863"/>
            <a:ext cx="1441450" cy="47196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6019" name="Text Box 11"/>
          <p:cNvSpPr txBox="1">
            <a:spLocks noChangeArrowheads="1"/>
          </p:cNvSpPr>
          <p:nvPr/>
        </p:nvSpPr>
        <p:spPr bwMode="auto">
          <a:xfrm>
            <a:off x="6573838" y="863600"/>
            <a:ext cx="1863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ツッくんその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2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0" name="Text Box 11"/>
          <p:cNvSpPr txBox="1">
            <a:spLocks noChangeArrowheads="1"/>
          </p:cNvSpPr>
          <p:nvPr/>
        </p:nvSpPr>
        <p:spPr bwMode="auto">
          <a:xfrm>
            <a:off x="598488" y="863600"/>
            <a:ext cx="1863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ツッくんその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4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1" name="Text Box 11"/>
          <p:cNvSpPr txBox="1">
            <a:spLocks noChangeArrowheads="1"/>
          </p:cNvSpPr>
          <p:nvPr/>
        </p:nvSpPr>
        <p:spPr bwMode="auto">
          <a:xfrm>
            <a:off x="3586163" y="863600"/>
            <a:ext cx="1863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ツッくんその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1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3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図 23" descr="68462_wpFixpage01_480.jpg"/>
          <p:cNvPicPr>
            <a:picLocks/>
          </p:cNvPicPr>
          <p:nvPr/>
        </p:nvPicPr>
        <p:blipFill>
          <a:blip r:embed="rId2" cstate="print"/>
          <a:srcRect t="37392" b="26446"/>
          <a:stretch>
            <a:fillRect/>
          </a:stretch>
        </p:blipFill>
        <p:spPr>
          <a:xfrm>
            <a:off x="1493838" y="2005013"/>
            <a:ext cx="1439862" cy="4337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5" name="図 24" descr="68462_wpMenu_480.jpg"/>
          <p:cNvPicPr>
            <a:picLocks/>
          </p:cNvPicPr>
          <p:nvPr/>
        </p:nvPicPr>
        <p:blipFill>
          <a:blip r:embed="rId5" cstate="print"/>
          <a:srcRect b="68068"/>
          <a:stretch>
            <a:fillRect/>
          </a:stretch>
        </p:blipFill>
        <p:spPr>
          <a:xfrm>
            <a:off x="3208338" y="1312863"/>
            <a:ext cx="1439862" cy="47037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図 25" descr="68462_wpMenu_480.jpg"/>
          <p:cNvPicPr>
            <a:picLocks/>
          </p:cNvPicPr>
          <p:nvPr/>
        </p:nvPicPr>
        <p:blipFill>
          <a:blip r:embed="rId5" cstate="print"/>
          <a:srcRect t="30731" b="39842"/>
          <a:stretch>
            <a:fillRect/>
          </a:stretch>
        </p:blipFill>
        <p:spPr>
          <a:xfrm>
            <a:off x="4467225" y="2005013"/>
            <a:ext cx="1439863" cy="4337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図 27" descr="68462_wpContact_480.jpg"/>
          <p:cNvPicPr>
            <a:picLocks/>
          </p:cNvPicPr>
          <p:nvPr/>
        </p:nvPicPr>
        <p:blipFill>
          <a:blip r:embed="rId6" cstate="print"/>
          <a:srcRect b="61446"/>
          <a:stretch>
            <a:fillRect/>
          </a:stretch>
        </p:blipFill>
        <p:spPr>
          <a:xfrm>
            <a:off x="6205538" y="1312863"/>
            <a:ext cx="1439862" cy="47196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図 29" descr="68462_wpContact_480.jpg"/>
          <p:cNvPicPr>
            <a:picLocks/>
          </p:cNvPicPr>
          <p:nvPr/>
        </p:nvPicPr>
        <p:blipFill>
          <a:blip r:embed="rId6" cstate="print"/>
          <a:srcRect t="38554" b="26144"/>
          <a:stretch>
            <a:fillRect/>
          </a:stretch>
        </p:blipFill>
        <p:spPr>
          <a:xfrm>
            <a:off x="7450138" y="2020888"/>
            <a:ext cx="1439862" cy="43211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1" name="テキスト ボックス 30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カワイイ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2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ライトブルー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創英角ﾎﾟｯﾌﾟ体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68462_wpFixpage01_258.jpg"/>
          <p:cNvPicPr>
            <a:picLocks/>
          </p:cNvPicPr>
          <p:nvPr/>
        </p:nvPicPr>
        <p:blipFill>
          <a:blip r:embed="rId2" cstate="print"/>
          <a:srcRect b="69511"/>
          <a:stretch>
            <a:fillRect/>
          </a:stretch>
        </p:blipFill>
        <p:spPr>
          <a:xfrm>
            <a:off x="250825" y="1327150"/>
            <a:ext cx="1439863" cy="46894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4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図 24" descr="68462_wpFixpage01_258.jpg"/>
          <p:cNvPicPr>
            <a:picLocks/>
          </p:cNvPicPr>
          <p:nvPr/>
        </p:nvPicPr>
        <p:blipFill>
          <a:blip r:embed="rId2" cstate="print"/>
          <a:srcRect t="30489" b="41419"/>
          <a:stretch>
            <a:fillRect/>
          </a:stretch>
        </p:blipFill>
        <p:spPr>
          <a:xfrm>
            <a:off x="1493838" y="2005013"/>
            <a:ext cx="1441450" cy="43227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6" name="図 25" descr="68462_wpMenu_258.jpg"/>
          <p:cNvPicPr>
            <a:picLocks/>
          </p:cNvPicPr>
          <p:nvPr/>
        </p:nvPicPr>
        <p:blipFill>
          <a:blip r:embed="rId5" cstate="print"/>
          <a:srcRect b="89213"/>
          <a:stretch>
            <a:fillRect/>
          </a:stretch>
        </p:blipFill>
        <p:spPr>
          <a:xfrm>
            <a:off x="3209925" y="1341438"/>
            <a:ext cx="1439863" cy="46783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7" name="図 26" descr="68462_wpMenu_258.jpg"/>
          <p:cNvPicPr>
            <a:picLocks/>
          </p:cNvPicPr>
          <p:nvPr/>
        </p:nvPicPr>
        <p:blipFill>
          <a:blip r:embed="rId5" cstate="print"/>
          <a:srcRect t="10787" b="79251"/>
          <a:stretch>
            <a:fillRect/>
          </a:stretch>
        </p:blipFill>
        <p:spPr>
          <a:xfrm>
            <a:off x="4468813" y="2005013"/>
            <a:ext cx="1439862" cy="43227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図 27" descr="68462_wpContact_258.jpg"/>
          <p:cNvPicPr>
            <a:picLocks/>
          </p:cNvPicPr>
          <p:nvPr/>
        </p:nvPicPr>
        <p:blipFill>
          <a:blip r:embed="rId6" cstate="print"/>
          <a:srcRect b="74065"/>
          <a:stretch>
            <a:fillRect/>
          </a:stretch>
        </p:blipFill>
        <p:spPr>
          <a:xfrm>
            <a:off x="6211888" y="1327150"/>
            <a:ext cx="1439862" cy="47053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9" name="図 28" descr="68462_wpContact_258.jpg"/>
          <p:cNvPicPr>
            <a:picLocks/>
          </p:cNvPicPr>
          <p:nvPr/>
        </p:nvPicPr>
        <p:blipFill>
          <a:blip r:embed="rId6" cstate="print"/>
          <a:srcRect t="25935" b="50160"/>
          <a:stretch>
            <a:fillRect/>
          </a:stretch>
        </p:blipFill>
        <p:spPr>
          <a:xfrm>
            <a:off x="7440613" y="2005013"/>
            <a:ext cx="1439862" cy="4337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6573838" y="863600"/>
            <a:ext cx="1863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ツッくんその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2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2" name="Text Box 11"/>
          <p:cNvSpPr txBox="1">
            <a:spLocks noChangeArrowheads="1"/>
          </p:cNvSpPr>
          <p:nvPr/>
        </p:nvSpPr>
        <p:spPr bwMode="auto">
          <a:xfrm>
            <a:off x="598488" y="863600"/>
            <a:ext cx="1863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ツッくんその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4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3" name="Text Box 11"/>
          <p:cNvSpPr txBox="1">
            <a:spLocks noChangeArrowheads="1"/>
          </p:cNvSpPr>
          <p:nvPr/>
        </p:nvSpPr>
        <p:spPr bwMode="auto">
          <a:xfrm>
            <a:off x="3586163" y="863600"/>
            <a:ext cx="1863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ツッくんその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1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36" name="テキスト ボックス 35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カワイイ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2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ライトブルー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創英角ﾎﾟｯﾌﾟ体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C:\Users\gyoumu\Desktop\64664_Cleaning Wish\料金一覧2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035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7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0358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0359" name="Text Box 11"/>
          <p:cNvSpPr txBox="1">
            <a:spLocks noChangeArrowheads="1"/>
          </p:cNvSpPr>
          <p:nvPr/>
        </p:nvSpPr>
        <p:spPr bwMode="auto">
          <a:xfrm>
            <a:off x="717550" y="863600"/>
            <a:ext cx="1627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料金一覧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2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0360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シミ抜きページを表示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0361" name="Picture 3" descr="C:\Users\gyoumu\Desktop\64664_Cleaning Wish\シミ抜き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2" name="Picture 4" descr="C:\Users\gyoumu\Desktop\64664_Cleaning Wish\お店情報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gyoumu\Desktop\69930_和田政子\現代のアクセサリー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4403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44038" name="Text Box 11"/>
          <p:cNvSpPr txBox="1">
            <a:spLocks noChangeArrowheads="1"/>
          </p:cNvSpPr>
          <p:nvPr/>
        </p:nvSpPr>
        <p:spPr bwMode="auto">
          <a:xfrm>
            <a:off x="6835775" y="863600"/>
            <a:ext cx="133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家具ページを表示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現代のアクセサリーページを表示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4040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陶磁器ページを表示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44041" name="Picture 2" descr="C:\Users\gyoumu\Desktop\69930_和田政子\現代のアクセサリー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3" descr="C:\Users\gyoumu\Desktop\69930_和田政子\陶磁器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3" descr="C:\Users\gyoumu\Desktop\69930_和田政子\陶磁器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4" descr="C:\Users\gyoumu\Desktop\69930_和田政子\家具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4" descr="C:\Users\gyoumu\Desktop\69930_和田政子\家具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C:\Users\gyoumu\Desktop\64664_Cleaning Wish\料金一覧2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138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138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1383" name="Text Box 11"/>
          <p:cNvSpPr txBox="1">
            <a:spLocks noChangeArrowheads="1"/>
          </p:cNvSpPr>
          <p:nvPr/>
        </p:nvSpPr>
        <p:spPr bwMode="auto">
          <a:xfrm>
            <a:off x="715963" y="863600"/>
            <a:ext cx="16287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料金一覧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2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1384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シミ抜きページを表示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1385" name="Picture 2" descr="C:\Users\gyoumu\Desktop\64664_Cleaning Wish\料金一覧2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6" name="Picture 3" descr="C:\Users\gyoumu\Desktop\64664_Cleaning Wish\シミ抜き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7" name="Picture 3" descr="C:\Users\gyoumu\Desktop\64664_Cleaning Wish\シミ抜き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8" name="Picture 4" descr="C:\Users\gyoumu\Desktop\64664_Cleaning Wish\お店情報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9" name="Picture 4" descr="C:\Users\gyoumu\Desktop\64664_Cleaning Wish\お店情報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9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C:\Users\gyoumu\Desktop\64664_Cleaning Wish\料金一覧2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240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2406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2407" name="Text Box 11"/>
          <p:cNvSpPr txBox="1">
            <a:spLocks noChangeArrowheads="1"/>
          </p:cNvSpPr>
          <p:nvPr/>
        </p:nvSpPr>
        <p:spPr bwMode="auto">
          <a:xfrm>
            <a:off x="715963" y="863600"/>
            <a:ext cx="16287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料金一覧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2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2408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シミ抜きページを表示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2409" name="Picture 2" descr="C:\Users\gyoumu\Desktop\64664_Cleaning Wish\料金一覧2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0" name="Picture 3" descr="C:\Users\gyoumu\Desktop\64664_Cleaning Wish\シミ抜き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1" name="Picture 3" descr="C:\Users\gyoumu\Desktop\64664_Cleaning Wish\シミ抜き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2" name="Picture 4" descr="C:\Users\gyoumu\Desktop\64664_Cleaning Wish\お店情報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3" name="Picture 4" descr="C:\Users\gyoumu\Desktop\64664_Cleaning Wish\お店情報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C:\Users\gyoumu\Desktop\68433_石原燃料\私たちの想い_1200.jpg"/>
          <p:cNvPicPr>
            <a:picLocks noChangeAspect="1" noChangeArrowheads="1"/>
          </p:cNvPicPr>
          <p:nvPr/>
        </p:nvPicPr>
        <p:blipFill>
          <a:blip r:embed="rId2" cstate="print"/>
          <a:srcRect b="14726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7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343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3429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78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整備・修理メニューページを表示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3430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私たちの想いページを表示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3431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給油メニューページを表示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3432" name="Picture 3" descr="C:\Users\gyoumu\Desktop\68433_石原燃料\給油メニュー_1200.jpg"/>
          <p:cNvPicPr>
            <a:picLocks noChangeAspect="1" noChangeArrowheads="1"/>
          </p:cNvPicPr>
          <p:nvPr/>
        </p:nvPicPr>
        <p:blipFill>
          <a:blip r:embed="rId5" cstate="print"/>
          <a:srcRect b="25677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4" descr="C:\Users\gyoumu\Desktop\68433_石原燃料\整備・修理メニュー_1200.jpg"/>
          <p:cNvPicPr>
            <a:picLocks noChangeAspect="1" noChangeArrowheads="1"/>
          </p:cNvPicPr>
          <p:nvPr/>
        </p:nvPicPr>
        <p:blipFill>
          <a:blip r:embed="rId6" cstate="print"/>
          <a:srcRect b="58971"/>
          <a:stretch>
            <a:fillRect/>
          </a:stretch>
        </p:blipFill>
        <p:spPr bwMode="auto">
          <a:xfrm>
            <a:off x="6119813" y="1312863"/>
            <a:ext cx="287972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C:\Users\gyoumu\Desktop\68433_石原燃料\私たちの想い_480.jpg"/>
          <p:cNvPicPr>
            <a:picLocks noChangeAspect="1" noChangeArrowheads="1"/>
          </p:cNvPicPr>
          <p:nvPr/>
        </p:nvPicPr>
        <p:blipFill>
          <a:blip r:embed="rId2" cstate="print"/>
          <a:srcRect b="61458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5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446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4454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整備・修理メニューページを表示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4455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私たちの想いページを表示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4456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給油メニューページを表示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4457" name="Picture 2" descr="C:\Users\gyoumu\Desktop\68433_石原燃料\私たちの想い_480.jpg"/>
          <p:cNvPicPr>
            <a:picLocks noChangeAspect="1" noChangeArrowheads="1"/>
          </p:cNvPicPr>
          <p:nvPr/>
        </p:nvPicPr>
        <p:blipFill>
          <a:blip r:embed="rId2" cstate="print"/>
          <a:srcRect t="33206" b="31219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8" name="Picture 3" descr="C:\Users\gyoumu\Desktop\68433_石原燃料\給油メニュー_480.jpg"/>
          <p:cNvPicPr>
            <a:picLocks noChangeAspect="1" noChangeArrowheads="1"/>
          </p:cNvPicPr>
          <p:nvPr/>
        </p:nvPicPr>
        <p:blipFill>
          <a:blip r:embed="rId5" cstate="print"/>
          <a:srcRect b="64127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9" name="Picture 3" descr="C:\Users\gyoumu\Desktop\68433_石原燃料\給油メニュー_480.jpg"/>
          <p:cNvPicPr>
            <a:picLocks noChangeAspect="1" noChangeArrowheads="1"/>
          </p:cNvPicPr>
          <p:nvPr/>
        </p:nvPicPr>
        <p:blipFill>
          <a:blip r:embed="rId5" cstate="print"/>
          <a:srcRect t="30907" b="35980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0" name="Picture 4" descr="C:\Users\gyoumu\Desktop\68433_石原燃料\整備・修理メニュー_480.jpg"/>
          <p:cNvPicPr>
            <a:picLocks noChangeAspect="1" noChangeArrowheads="1"/>
          </p:cNvPicPr>
          <p:nvPr/>
        </p:nvPicPr>
        <p:blipFill>
          <a:blip r:embed="rId6" cstate="print"/>
          <a:srcRect b="74660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1" name="Picture 4" descr="C:\Users\gyoumu\Desktop\68433_石原燃料\整備・修理メニュー_480.jpg"/>
          <p:cNvPicPr>
            <a:picLocks noChangeAspect="1" noChangeArrowheads="1"/>
          </p:cNvPicPr>
          <p:nvPr/>
        </p:nvPicPr>
        <p:blipFill>
          <a:blip r:embed="rId6" cstate="print"/>
          <a:srcRect t="21831" b="54776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C:\Users\gyoumu\Desktop\68433_石原燃料\私たちの想い_258.jpg"/>
          <p:cNvPicPr>
            <a:picLocks noChangeAspect="1" noChangeArrowheads="1"/>
          </p:cNvPicPr>
          <p:nvPr/>
        </p:nvPicPr>
        <p:blipFill>
          <a:blip r:embed="rId2" cstate="print"/>
          <a:srcRect b="47548"/>
          <a:stretch>
            <a:fillRect/>
          </a:stretch>
        </p:blipFill>
        <p:spPr bwMode="auto">
          <a:xfrm>
            <a:off x="250825" y="1354138"/>
            <a:ext cx="14414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9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548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5478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整備・修理メニューページを表示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5479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私たちの想いページを表示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5480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給油メニューページを表示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5481" name="Picture 2" descr="C:\Users\gyoumu\Desktop\68433_石原燃料\私たちの想い_258.jpg"/>
          <p:cNvPicPr>
            <a:picLocks noChangeAspect="1" noChangeArrowheads="1"/>
          </p:cNvPicPr>
          <p:nvPr/>
        </p:nvPicPr>
        <p:blipFill>
          <a:blip r:embed="rId2" cstate="print"/>
          <a:srcRect t="51801" b="-365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2" name="Picture 3" descr="C:\Users\gyoumu\Desktop\68433_石原燃料\給油メニュー_258.jpg"/>
          <p:cNvPicPr>
            <a:picLocks noChangeAspect="1" noChangeArrowheads="1"/>
          </p:cNvPicPr>
          <p:nvPr/>
        </p:nvPicPr>
        <p:blipFill>
          <a:blip r:embed="rId5" cstate="print"/>
          <a:srcRect b="58568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3" name="Picture 3" descr="C:\Users\gyoumu\Desktop\68433_石原燃料\給油メニュー_258.jpg"/>
          <p:cNvPicPr>
            <a:picLocks noChangeAspect="1" noChangeArrowheads="1"/>
          </p:cNvPicPr>
          <p:nvPr/>
        </p:nvPicPr>
        <p:blipFill>
          <a:blip r:embed="rId5" cstate="print"/>
          <a:srcRect t="39520" b="22235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4" name="Picture 4" descr="C:\Users\gyoumu\Desktop\68433_石原燃料\整備・修理メニュー_258.jpg"/>
          <p:cNvPicPr>
            <a:picLocks noChangeAspect="1" noChangeArrowheads="1"/>
          </p:cNvPicPr>
          <p:nvPr/>
        </p:nvPicPr>
        <p:blipFill>
          <a:blip r:embed="rId6" cstate="print"/>
          <a:srcRect b="70903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5" name="Picture 4" descr="C:\Users\gyoumu\Desktop\68433_石原燃料\整備・修理メニュー_258.jpg"/>
          <p:cNvPicPr>
            <a:picLocks noChangeAspect="1" noChangeArrowheads="1"/>
          </p:cNvPicPr>
          <p:nvPr/>
        </p:nvPicPr>
        <p:blipFill>
          <a:blip r:embed="rId6" cstate="print"/>
          <a:srcRect t="34468" b="39124"/>
          <a:stretch>
            <a:fillRect/>
          </a:stretch>
        </p:blipFill>
        <p:spPr bwMode="auto">
          <a:xfrm>
            <a:off x="7451725" y="2205038"/>
            <a:ext cx="143986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9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9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（ブルー）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C:\Users\gyoumu\Desktop\60623_神戸バイブルフェローシップ　ロバートフラハティ\One Point Message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650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　政治・宗教・団体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6502" name="Text Box 11"/>
          <p:cNvSpPr txBox="1">
            <a:spLocks noChangeArrowheads="1"/>
          </p:cNvSpPr>
          <p:nvPr/>
        </p:nvSpPr>
        <p:spPr bwMode="auto">
          <a:xfrm>
            <a:off x="6864350" y="863600"/>
            <a:ext cx="12827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【KBF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6503" name="Text Box 11"/>
          <p:cNvSpPr txBox="1">
            <a:spLocks noChangeArrowheads="1"/>
          </p:cNvSpPr>
          <p:nvPr/>
        </p:nvSpPr>
        <p:spPr bwMode="auto">
          <a:xfrm>
            <a:off x="511175" y="863600"/>
            <a:ext cx="20399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One Point Message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6504" name="Text Box 11"/>
          <p:cNvSpPr txBox="1">
            <a:spLocks noChangeArrowheads="1"/>
          </p:cNvSpPr>
          <p:nvPr/>
        </p:nvSpPr>
        <p:spPr bwMode="auto">
          <a:xfrm>
            <a:off x="3767138" y="863600"/>
            <a:ext cx="15033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Schdule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6505" name="Picture 3" descr="C:\Users\gyoumu\Desktop\60623_神戸バイブルフェローシップ　ロバートフラハティ\Schdule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6" name="Picture 4" descr="C:\Users\gyoumu\Desktop\60623_神戸バイブルフェローシップ　ロバートフラハティ\KBF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C:\Users\gyoumu\Desktop\60623_神戸バイブルフェローシップ　ロバートフラハティ\One Point Message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752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　政治・宗教・団体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  <a:p>
            <a:pPr defTabSz="912813" eaLnBrk="0" hangingPunct="0"/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7526" name="Text Box 11"/>
          <p:cNvSpPr txBox="1">
            <a:spLocks noChangeArrowheads="1"/>
          </p:cNvSpPr>
          <p:nvPr/>
        </p:nvSpPr>
        <p:spPr bwMode="auto">
          <a:xfrm>
            <a:off x="6864350" y="863600"/>
            <a:ext cx="12827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【KBF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7527" name="Text Box 11"/>
          <p:cNvSpPr txBox="1">
            <a:spLocks noChangeArrowheads="1"/>
          </p:cNvSpPr>
          <p:nvPr/>
        </p:nvSpPr>
        <p:spPr bwMode="auto">
          <a:xfrm>
            <a:off x="509588" y="863600"/>
            <a:ext cx="2041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One Point Message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7528" name="Text Box 11"/>
          <p:cNvSpPr txBox="1">
            <a:spLocks noChangeArrowheads="1"/>
          </p:cNvSpPr>
          <p:nvPr/>
        </p:nvSpPr>
        <p:spPr bwMode="auto">
          <a:xfrm>
            <a:off x="3767138" y="863600"/>
            <a:ext cx="15017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Schdule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7529" name="Picture 2" descr="C:\Users\gyoumu\Desktop\60623_神戸バイブルフェローシップ　ロバートフラハティ\One Point Message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0" name="Picture 3" descr="C:\Users\gyoumu\Desktop\60623_神戸バイブルフェローシップ　ロバートフラハティ\Schdule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1" name="Picture 3" descr="C:\Users\gyoumu\Desktop\60623_神戸バイブルフェローシップ　ロバートフラハティ\Schdule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2" name="Picture 4" descr="C:\Users\gyoumu\Desktop\60623_神戸バイブルフェローシップ　ロバートフラハティ\KBF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3" name="Picture 4" descr="C:\Users\gyoumu\Desktop\60623_神戸バイブルフェローシップ　ロバートフラハティ\KBF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6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8547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8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　政治・宗教・団体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  <a:p>
            <a:pPr defTabSz="912813" eaLnBrk="0" hangingPunct="0"/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8549" name="Text Box 11"/>
          <p:cNvSpPr txBox="1">
            <a:spLocks noChangeArrowheads="1"/>
          </p:cNvSpPr>
          <p:nvPr/>
        </p:nvSpPr>
        <p:spPr bwMode="auto">
          <a:xfrm>
            <a:off x="6864350" y="863600"/>
            <a:ext cx="12827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【KBF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8550" name="Text Box 11"/>
          <p:cNvSpPr txBox="1">
            <a:spLocks noChangeArrowheads="1"/>
          </p:cNvSpPr>
          <p:nvPr/>
        </p:nvSpPr>
        <p:spPr bwMode="auto">
          <a:xfrm>
            <a:off x="509588" y="863600"/>
            <a:ext cx="2041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One Point Message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8551" name="Text Box 11"/>
          <p:cNvSpPr txBox="1">
            <a:spLocks noChangeArrowheads="1"/>
          </p:cNvSpPr>
          <p:nvPr/>
        </p:nvSpPr>
        <p:spPr bwMode="auto">
          <a:xfrm>
            <a:off x="3767138" y="863600"/>
            <a:ext cx="15017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Schdule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8552" name="Picture 2" descr="C:\Users\gyoumu\Desktop\60623_神戸バイブルフェローシップ　ロバートフラハティ\One Point Message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3" name="Picture 2" descr="C:\Users\gyoumu\Desktop\60623_神戸バイブルフェローシップ　ロバートフラハティ\One Point Message_258.jpg"/>
          <p:cNvPicPr>
            <a:picLocks noChangeAspect="1" noChangeArrowheads="1"/>
          </p:cNvPicPr>
          <p:nvPr/>
        </p:nvPicPr>
        <p:blipFill>
          <a:blip r:embed="rId5" cstate="print"/>
          <a:srcRect b="-636"/>
          <a:stretch>
            <a:fillRect/>
          </a:stretch>
        </p:blipFill>
        <p:spPr bwMode="auto">
          <a:xfrm>
            <a:off x="1547813" y="2133600"/>
            <a:ext cx="1439862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4" name="Picture 3" descr="C:\Users\gyoumu\Desktop\60623_神戸バイブルフェローシップ　ロバートフラハティ\Schdule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5" name="Picture 3" descr="C:\Users\gyoumu\Desktop\60623_神戸バイブルフェローシップ　ロバートフラハティ\Schdule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6" name="Picture 4" descr="C:\Users\gyoumu\Desktop\60623_神戸バイブルフェローシップ　ロバートフラハティ\KBF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7" name="Picture 4" descr="C:\Users\gyoumu\Desktop\60623_神戸バイブルフェローシップ　ロバートフラハティ\KBF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図 15" descr="68667_wpMenu_1200.jpg"/>
          <p:cNvPicPr>
            <a:picLocks/>
          </p:cNvPicPr>
          <p:nvPr/>
        </p:nvPicPr>
        <p:blipFill>
          <a:blip r:embed="rId2" cstate="print"/>
          <a:srcRect b="42815"/>
          <a:stretch>
            <a:fillRect/>
          </a:stretch>
        </p:blipFill>
        <p:spPr bwMode="auto">
          <a:xfrm>
            <a:off x="6084488" y="1331913"/>
            <a:ext cx="2880000" cy="4689475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3082" name="図 16" descr="68667_wpFixpage03_1200.jpg"/>
          <p:cNvPicPr>
            <a:picLocks/>
          </p:cNvPicPr>
          <p:nvPr/>
        </p:nvPicPr>
        <p:blipFill>
          <a:blip r:embed="rId3" cstate="print"/>
          <a:srcRect b="35448"/>
          <a:stretch>
            <a:fillRect/>
          </a:stretch>
        </p:blipFill>
        <p:spPr bwMode="auto">
          <a:xfrm>
            <a:off x="3131840" y="1331913"/>
            <a:ext cx="2880000" cy="4689475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3083" name="図 17" descr="68667_wpFixpage01_1200.jpg"/>
          <p:cNvPicPr>
            <a:picLocks/>
          </p:cNvPicPr>
          <p:nvPr/>
        </p:nvPicPr>
        <p:blipFill>
          <a:blip r:embed="rId4" cstate="print"/>
          <a:srcRect b="35588"/>
          <a:stretch>
            <a:fillRect/>
          </a:stretch>
        </p:blipFill>
        <p:spPr bwMode="auto">
          <a:xfrm>
            <a:off x="179387" y="1331913"/>
            <a:ext cx="2880000" cy="4679950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3086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77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岡崎倫理法人会ページを表示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活動内容ページを表示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地区長・会長挨拶ページを表示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32138" y="6345238"/>
            <a:ext cx="5834062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13  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（ライトグリーン）</a:t>
            </a: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</p:txBody>
      </p: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25" name="図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7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アットメール新システム　マルチ端末ＰＣページ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図 19" descr="68667_wpFixpage03_480.jpg"/>
          <p:cNvPicPr>
            <a:picLocks noChangeAspect="1"/>
          </p:cNvPicPr>
          <p:nvPr/>
        </p:nvPicPr>
        <p:blipFill>
          <a:blip r:embed="rId2" cstate="print"/>
          <a:srcRect b="66881"/>
          <a:stretch>
            <a:fillRect/>
          </a:stretch>
        </p:blipFill>
        <p:spPr bwMode="auto">
          <a:xfrm>
            <a:off x="3203575" y="1331913"/>
            <a:ext cx="1439863" cy="4689475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099" name="図 21" descr="68667_wpMenu_480.jpg"/>
          <p:cNvPicPr>
            <a:picLocks noChangeAspect="1"/>
          </p:cNvPicPr>
          <p:nvPr/>
        </p:nvPicPr>
        <p:blipFill>
          <a:blip r:embed="rId3" cstate="print"/>
          <a:srcRect b="73320"/>
          <a:stretch>
            <a:fillRect/>
          </a:stretch>
        </p:blipFill>
        <p:spPr bwMode="auto">
          <a:xfrm>
            <a:off x="6227763" y="1331913"/>
            <a:ext cx="1439862" cy="4689475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100" name="図 23" descr="68667_wpFixpage01_480.jpg"/>
          <p:cNvPicPr>
            <a:picLocks noChangeAspect="1"/>
          </p:cNvPicPr>
          <p:nvPr/>
        </p:nvPicPr>
        <p:blipFill>
          <a:blip r:embed="rId4" cstate="print"/>
          <a:srcRect b="71265"/>
          <a:stretch>
            <a:fillRect/>
          </a:stretch>
        </p:blipFill>
        <p:spPr bwMode="auto">
          <a:xfrm>
            <a:off x="250825" y="1331913"/>
            <a:ext cx="1439863" cy="4689475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101" name="図 23" descr="68667_wpFixpage01_480.jpg"/>
          <p:cNvPicPr>
            <a:picLocks noChangeAspect="1"/>
          </p:cNvPicPr>
          <p:nvPr/>
        </p:nvPicPr>
        <p:blipFill>
          <a:blip r:embed="rId4" cstate="print"/>
          <a:srcRect t="28456" b="45084"/>
          <a:stretch>
            <a:fillRect/>
          </a:stretch>
        </p:blipFill>
        <p:spPr bwMode="auto">
          <a:xfrm>
            <a:off x="1547813" y="1989138"/>
            <a:ext cx="1439862" cy="4319587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102" name="図 19" descr="68667_wpFixpage03_480.jpg"/>
          <p:cNvPicPr>
            <a:picLocks noChangeAspect="1"/>
          </p:cNvPicPr>
          <p:nvPr/>
        </p:nvPicPr>
        <p:blipFill>
          <a:blip r:embed="rId2" cstate="print"/>
          <a:srcRect t="32796" b="36681"/>
          <a:stretch>
            <a:fillRect/>
          </a:stretch>
        </p:blipFill>
        <p:spPr bwMode="auto">
          <a:xfrm>
            <a:off x="4500563" y="1989138"/>
            <a:ext cx="1439862" cy="4319587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4103" name="図 21" descr="68667_wpMenu_480.jpg"/>
          <p:cNvPicPr>
            <a:picLocks noChangeAspect="1"/>
          </p:cNvPicPr>
          <p:nvPr/>
        </p:nvPicPr>
        <p:blipFill>
          <a:blip r:embed="rId3" cstate="print"/>
          <a:srcRect t="26421" b="49010"/>
          <a:stretch>
            <a:fillRect/>
          </a:stretch>
        </p:blipFill>
        <p:spPr bwMode="auto">
          <a:xfrm>
            <a:off x="7451725" y="1989138"/>
            <a:ext cx="1439863" cy="4319587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4113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105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アットメール新システム　マルチ端末スマホページ</a:t>
            </a: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411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4112" name="図 24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活動内容ページを表示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108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地区長・会長挨拶ページを表示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109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岡崎倫理法人会ページを表示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32138" y="6345238"/>
            <a:ext cx="5834062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13  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（ライトグリーン）</a:t>
            </a: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gyoumu\Desktop\69930_和田政子\現代のアクセサリー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4506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45062" name="Text Box 11"/>
          <p:cNvSpPr txBox="1">
            <a:spLocks noChangeArrowheads="1"/>
          </p:cNvSpPr>
          <p:nvPr/>
        </p:nvSpPr>
        <p:spPr bwMode="auto">
          <a:xfrm>
            <a:off x="6835775" y="863600"/>
            <a:ext cx="1339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家具ページを表示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5063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現代のアクセサリーページを表示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5064" name="Text Box 11"/>
          <p:cNvSpPr txBox="1">
            <a:spLocks noChangeArrowheads="1"/>
          </p:cNvSpPr>
          <p:nvPr/>
        </p:nvSpPr>
        <p:spPr bwMode="auto">
          <a:xfrm>
            <a:off x="3790950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陶磁器ページを表示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45065" name="Picture 2" descr="C:\Users\gyoumu\Desktop\69930_和田政子\現代のアクセサリー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3" descr="C:\Users\gyoumu\Desktop\69930_和田政子\陶磁器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3" descr="C:\Users\gyoumu\Desktop\69930_和田政子\陶磁器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4" descr="C:\Users\gyoumu\Desktop\69930_和田政子\家具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4" descr="C:\Users\gyoumu\Desktop\69930_和田政子\家具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図 35" descr="68667_wpFixpage03_258.jpg"/>
          <p:cNvPicPr>
            <a:picLocks noChangeAspect="1"/>
          </p:cNvPicPr>
          <p:nvPr/>
        </p:nvPicPr>
        <p:blipFill>
          <a:blip r:embed="rId2" cstate="print"/>
          <a:srcRect b="43990"/>
          <a:stretch>
            <a:fillRect/>
          </a:stretch>
        </p:blipFill>
        <p:spPr bwMode="auto">
          <a:xfrm>
            <a:off x="3276600" y="1331913"/>
            <a:ext cx="1439863" cy="4689475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5123" name="図 36" descr="68667_wpFixpage03_258.jpg"/>
          <p:cNvPicPr>
            <a:picLocks noChangeAspect="1"/>
          </p:cNvPicPr>
          <p:nvPr/>
        </p:nvPicPr>
        <p:blipFill>
          <a:blip r:embed="rId2" cstate="print"/>
          <a:srcRect t="55466" b="880"/>
          <a:stretch>
            <a:fillRect/>
          </a:stretch>
        </p:blipFill>
        <p:spPr bwMode="auto">
          <a:xfrm>
            <a:off x="4500563" y="2670327"/>
            <a:ext cx="1439862" cy="3656048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5124" name="図 20" descr="68667_wpFixpage01_258.jpg"/>
          <p:cNvPicPr>
            <a:picLocks noChangeAspect="1"/>
          </p:cNvPicPr>
          <p:nvPr/>
        </p:nvPicPr>
        <p:blipFill>
          <a:blip r:embed="rId3" cstate="print"/>
          <a:srcRect b="54633"/>
          <a:stretch>
            <a:fillRect/>
          </a:stretch>
        </p:blipFill>
        <p:spPr bwMode="auto">
          <a:xfrm>
            <a:off x="250825" y="1331913"/>
            <a:ext cx="1439863" cy="4689475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5125" name="図 22" descr="68667_wpMenu_258.jpg"/>
          <p:cNvPicPr>
            <a:picLocks noChangeAspect="1"/>
          </p:cNvPicPr>
          <p:nvPr/>
        </p:nvPicPr>
        <p:blipFill>
          <a:blip r:embed="rId4" cstate="print"/>
          <a:srcRect b="79031"/>
          <a:stretch>
            <a:fillRect/>
          </a:stretch>
        </p:blipFill>
        <p:spPr bwMode="auto">
          <a:xfrm>
            <a:off x="6227763" y="1331913"/>
            <a:ext cx="1439862" cy="4689475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5126" name="図 20" descr="68667_wpFixpage01_258.jpg"/>
          <p:cNvPicPr>
            <a:picLocks noChangeAspect="1"/>
          </p:cNvPicPr>
          <p:nvPr/>
        </p:nvPicPr>
        <p:blipFill>
          <a:blip r:embed="rId3" cstate="print"/>
          <a:srcRect t="44589" b="13599"/>
          <a:stretch>
            <a:fillRect/>
          </a:stretch>
        </p:blipFill>
        <p:spPr bwMode="auto">
          <a:xfrm>
            <a:off x="1547813" y="2005200"/>
            <a:ext cx="1439862" cy="4321175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5127" name="図 22" descr="68667_wpMenu_258.jpg"/>
          <p:cNvPicPr>
            <a:picLocks noChangeAspect="1"/>
          </p:cNvPicPr>
          <p:nvPr/>
        </p:nvPicPr>
        <p:blipFill>
          <a:blip r:embed="rId4" cstate="print"/>
          <a:srcRect t="20764" b="60032"/>
          <a:stretch>
            <a:fillRect/>
          </a:stretch>
        </p:blipFill>
        <p:spPr bwMode="auto">
          <a:xfrm>
            <a:off x="7524750" y="2022255"/>
            <a:ext cx="1439863" cy="4304120"/>
          </a:xfrm>
          <a:prstGeom prst="rect">
            <a:avLst/>
          </a:prstGeom>
          <a:noFill/>
          <a:ln w="317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5137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74612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活動内容ページを表示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132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地区長・会長挨拶ページを表示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5134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岡崎倫理法人会ページを表示</a:t>
            </a:r>
            <a:r>
              <a:rPr lang="en-US" altLang="ja-JP" sz="900" smtClean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32138" y="6345238"/>
            <a:ext cx="5834062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】  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13  </a:t>
            </a:r>
            <a:r>
              <a:rPr lang="ja-JP" altLang="en-US" sz="1050" dirty="0" smtClean="0">
                <a:solidFill>
                  <a:prstClr val="black"/>
                </a:solidFill>
                <a:latin typeface="HGS明朝E" pitchFamily="18" charset="-128"/>
                <a:ea typeface="HGS明朝E" pitchFamily="18" charset="-128"/>
              </a:rPr>
              <a:t>（ライトグリーン）</a:t>
            </a: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21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アットメール新システム　マルチ端末ケータイページ</a:t>
            </a: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23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HGS明朝E" pitchFamily="18" charset="-128"/>
                <a:ea typeface="HGS明朝E" pitchFamily="18" charset="-128"/>
              </a:endParaRPr>
            </a:p>
          </p:txBody>
        </p:sp>
        <p:pic>
          <p:nvPicPr>
            <p:cNvPr id="24" name="図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プロフPC.jpg"/>
          <p:cNvPicPr>
            <a:picLocks noChangeAspect="1"/>
          </p:cNvPicPr>
          <p:nvPr/>
        </p:nvPicPr>
        <p:blipFill>
          <a:blip r:embed="rId2" cstate="print"/>
          <a:srcRect b="13931"/>
          <a:stretch>
            <a:fillRect/>
          </a:stretch>
        </p:blipFill>
        <p:spPr>
          <a:xfrm>
            <a:off x="163513" y="1331913"/>
            <a:ext cx="2879725" cy="4684712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図 20" descr="歩みPC.jpg"/>
          <p:cNvPicPr>
            <a:picLocks noChangeAspect="1"/>
          </p:cNvPicPr>
          <p:nvPr/>
        </p:nvPicPr>
        <p:blipFill>
          <a:blip r:embed="rId3" cstate="print"/>
          <a:srcRect b="70134"/>
          <a:stretch>
            <a:fillRect/>
          </a:stretch>
        </p:blipFill>
        <p:spPr>
          <a:xfrm>
            <a:off x="6111875" y="1331913"/>
            <a:ext cx="2879725" cy="467995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図 21" descr="理念PC.jpg"/>
          <p:cNvPicPr>
            <a:picLocks noChangeAspect="1"/>
          </p:cNvPicPr>
          <p:nvPr/>
        </p:nvPicPr>
        <p:blipFill>
          <a:blip r:embed="rId4" cstate="print"/>
          <a:srcRect b="23673"/>
          <a:stretch>
            <a:fillRect/>
          </a:stretch>
        </p:blipFill>
        <p:spPr>
          <a:xfrm>
            <a:off x="3146425" y="1331913"/>
            <a:ext cx="2879725" cy="4684712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112653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2652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12647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いしけんの歩みページを表示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2648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トップページを表示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2649" name="Text Box 11"/>
          <p:cNvSpPr txBox="1">
            <a:spLocks noChangeArrowheads="1"/>
          </p:cNvSpPr>
          <p:nvPr/>
        </p:nvSpPr>
        <p:spPr bwMode="auto">
          <a:xfrm>
            <a:off x="3676650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政策・理念ページを表示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265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17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ライトブルー 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HGS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創英角ｺﾞｼｯｸ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UB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プロフスマホ.jpg"/>
          <p:cNvPicPr>
            <a:picLocks noChangeAspect="1"/>
          </p:cNvPicPr>
          <p:nvPr/>
        </p:nvPicPr>
        <p:blipFill>
          <a:blip r:embed="rId2" cstate="print"/>
          <a:srcRect b="64264"/>
          <a:stretch>
            <a:fillRect/>
          </a:stretch>
        </p:blipFill>
        <p:spPr>
          <a:xfrm>
            <a:off x="271463" y="1331913"/>
            <a:ext cx="1439862" cy="467995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図 23" descr="歩みスマホ.jpg"/>
          <p:cNvPicPr>
            <a:picLocks noChangeAspect="1"/>
          </p:cNvPicPr>
          <p:nvPr/>
        </p:nvPicPr>
        <p:blipFill>
          <a:blip r:embed="rId3" cstate="print"/>
          <a:srcRect b="78982"/>
          <a:stretch>
            <a:fillRect/>
          </a:stretch>
        </p:blipFill>
        <p:spPr>
          <a:xfrm>
            <a:off x="6224588" y="1331913"/>
            <a:ext cx="1439862" cy="4714875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26" name="図 25" descr="理念スマホ.jpg"/>
          <p:cNvPicPr>
            <a:picLocks noChangeAspect="1"/>
          </p:cNvPicPr>
          <p:nvPr/>
        </p:nvPicPr>
        <p:blipFill>
          <a:blip r:embed="rId4" cstate="print"/>
          <a:srcRect b="67713"/>
          <a:stretch>
            <a:fillRect/>
          </a:stretch>
        </p:blipFill>
        <p:spPr>
          <a:xfrm>
            <a:off x="3244850" y="1331913"/>
            <a:ext cx="1439863" cy="4684712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113679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3678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13671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いしけんの歩みページを表示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3672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トップページを表示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3673" name="Text Box 11"/>
          <p:cNvSpPr txBox="1">
            <a:spLocks noChangeArrowheads="1"/>
          </p:cNvSpPr>
          <p:nvPr/>
        </p:nvSpPr>
        <p:spPr bwMode="auto">
          <a:xfrm>
            <a:off x="3676650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政策・理念ページを表示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27" name="図 26" descr="プロフスマホ.jpg"/>
          <p:cNvPicPr>
            <a:picLocks noChangeAspect="1"/>
          </p:cNvPicPr>
          <p:nvPr/>
        </p:nvPicPr>
        <p:blipFill>
          <a:blip r:embed="rId2" cstate="print"/>
          <a:srcRect t="35852" b="31185"/>
          <a:stretch>
            <a:fillRect/>
          </a:stretch>
        </p:blipFill>
        <p:spPr>
          <a:xfrm>
            <a:off x="1508125" y="2005200"/>
            <a:ext cx="1439863" cy="4314825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28" name="図 27" descr="歩みスマホ.jpg"/>
          <p:cNvPicPr>
            <a:picLocks noChangeAspect="1"/>
          </p:cNvPicPr>
          <p:nvPr/>
        </p:nvPicPr>
        <p:blipFill>
          <a:blip r:embed="rId7" cstate="print"/>
          <a:srcRect t="20535" b="60185"/>
          <a:stretch>
            <a:fillRect/>
          </a:stretch>
        </p:blipFill>
        <p:spPr>
          <a:xfrm>
            <a:off x="7450138" y="2005200"/>
            <a:ext cx="1439862" cy="4322763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図 30" descr="理念スマホ.jpg"/>
          <p:cNvPicPr>
            <a:picLocks noChangeAspect="1"/>
          </p:cNvPicPr>
          <p:nvPr/>
        </p:nvPicPr>
        <p:blipFill>
          <a:blip r:embed="rId8" cstate="print"/>
          <a:srcRect t="32177" b="37795"/>
          <a:stretch>
            <a:fillRect/>
          </a:stretch>
        </p:blipFill>
        <p:spPr>
          <a:xfrm>
            <a:off x="4471988" y="2005200"/>
            <a:ext cx="1439862" cy="4357688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sp>
        <p:nvSpPr>
          <p:cNvPr id="11368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17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ライトブルー 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HGS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創英角ｺﾞｼｯｸ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UB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 descr="プロフ3G.jpg"/>
          <p:cNvPicPr>
            <a:picLocks noChangeAspect="1"/>
          </p:cNvPicPr>
          <p:nvPr/>
        </p:nvPicPr>
        <p:blipFill>
          <a:blip r:embed="rId2" cstate="print"/>
          <a:srcRect b="47296"/>
          <a:stretch>
            <a:fillRect/>
          </a:stretch>
        </p:blipFill>
        <p:spPr>
          <a:xfrm>
            <a:off x="263525" y="1331913"/>
            <a:ext cx="1439863" cy="4683125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32" name="図 31" descr="歩み3g.jpg"/>
          <p:cNvPicPr>
            <a:picLocks noChangeAspect="1"/>
          </p:cNvPicPr>
          <p:nvPr/>
        </p:nvPicPr>
        <p:blipFill>
          <a:blip r:embed="rId3" cstate="print"/>
          <a:srcRect b="72432"/>
          <a:stretch>
            <a:fillRect/>
          </a:stretch>
        </p:blipFill>
        <p:spPr>
          <a:xfrm>
            <a:off x="6216650" y="1331913"/>
            <a:ext cx="1439863" cy="466725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図 32" descr="理念3G.jpg"/>
          <p:cNvPicPr>
            <a:picLocks noChangeAspect="1"/>
          </p:cNvPicPr>
          <p:nvPr/>
        </p:nvPicPr>
        <p:blipFill>
          <a:blip r:embed="rId4" cstate="print"/>
          <a:srcRect b="54857"/>
          <a:stretch>
            <a:fillRect/>
          </a:stretch>
        </p:blipFill>
        <p:spPr>
          <a:xfrm>
            <a:off x="3236913" y="1331913"/>
            <a:ext cx="1439862" cy="467995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114703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0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4702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14695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いしけんの歩みページを表示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4696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トップページを表示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4697" name="Text Box 11"/>
          <p:cNvSpPr txBox="1">
            <a:spLocks noChangeArrowheads="1"/>
          </p:cNvSpPr>
          <p:nvPr/>
        </p:nvSpPr>
        <p:spPr bwMode="auto">
          <a:xfrm>
            <a:off x="3676650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政策・理念ページを表示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34" name="図 33" descr="プロフ3G.jpg"/>
          <p:cNvPicPr>
            <a:picLocks noChangeAspect="1"/>
          </p:cNvPicPr>
          <p:nvPr/>
        </p:nvPicPr>
        <p:blipFill>
          <a:blip r:embed="rId2" cstate="print"/>
          <a:srcRect t="52675"/>
          <a:stretch>
            <a:fillRect/>
          </a:stretch>
        </p:blipFill>
        <p:spPr>
          <a:xfrm>
            <a:off x="1511300" y="2005200"/>
            <a:ext cx="1439863" cy="4175125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図 34" descr="理念3G.jpg"/>
          <p:cNvPicPr>
            <a:picLocks noChangeAspect="1"/>
          </p:cNvPicPr>
          <p:nvPr/>
        </p:nvPicPr>
        <p:blipFill>
          <a:blip r:embed="rId4" cstate="print"/>
          <a:srcRect t="45158" b="13198"/>
          <a:stretch>
            <a:fillRect/>
          </a:stretch>
        </p:blipFill>
        <p:spPr>
          <a:xfrm>
            <a:off x="4484688" y="2005200"/>
            <a:ext cx="1439862" cy="432435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図 35" descr="歩み3g.jpg"/>
          <p:cNvPicPr>
            <a:picLocks noChangeAspect="1"/>
          </p:cNvPicPr>
          <p:nvPr/>
        </p:nvPicPr>
        <p:blipFill>
          <a:blip r:embed="rId3" cstate="print"/>
          <a:srcRect t="27444" b="46827"/>
          <a:stretch>
            <a:fillRect/>
          </a:stretch>
        </p:blipFill>
        <p:spPr>
          <a:xfrm>
            <a:off x="7464425" y="2005200"/>
            <a:ext cx="1439863" cy="433070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sp>
        <p:nvSpPr>
          <p:cNvPr id="11470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17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ライトブルー  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HGS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創英角ｺﾞｼｯｸ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UB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C:\Users\gyoumu\Desktop\68309_後藤博子\プロフィール_1200.jpg"/>
          <p:cNvPicPr>
            <a:picLocks noChangeAspect="1" noChangeArrowheads="1"/>
          </p:cNvPicPr>
          <p:nvPr/>
        </p:nvPicPr>
        <p:blipFill>
          <a:blip r:embed="rId2" cstate="print"/>
          <a:srcRect b="41634"/>
          <a:stretch>
            <a:fillRect/>
          </a:stretch>
        </p:blipFill>
        <p:spPr bwMode="auto">
          <a:xfrm>
            <a:off x="171450" y="1328738"/>
            <a:ext cx="2879725" cy="4683125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5725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572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5717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最新情報ページを表示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5718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プロフィールページを表示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5719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活動報告ページを表示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5720" name="Picture 3" descr="C:\Users\gyoumu\Desktop\68309_後藤博子\活動報告_1200.jpg"/>
          <p:cNvPicPr>
            <a:picLocks noChangeAspect="1" noChangeArrowheads="1"/>
          </p:cNvPicPr>
          <p:nvPr/>
        </p:nvPicPr>
        <p:blipFill>
          <a:blip r:embed="rId5" cstate="print"/>
          <a:srcRect b="45021"/>
          <a:stretch>
            <a:fillRect/>
          </a:stretch>
        </p:blipFill>
        <p:spPr bwMode="auto">
          <a:xfrm>
            <a:off x="3144838" y="1327150"/>
            <a:ext cx="2879725" cy="4684713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5721" name="Picture 4" descr="C:\Users\gyoumu\Desktop\68309_後藤博子\最新情報_1200.jpg"/>
          <p:cNvPicPr>
            <a:picLocks noChangeAspect="1" noChangeArrowheads="1"/>
          </p:cNvPicPr>
          <p:nvPr/>
        </p:nvPicPr>
        <p:blipFill>
          <a:blip r:embed="rId6" cstate="print"/>
          <a:srcRect b="56398"/>
          <a:stretch>
            <a:fillRect/>
          </a:stretch>
        </p:blipFill>
        <p:spPr bwMode="auto">
          <a:xfrm>
            <a:off x="6108700" y="1325563"/>
            <a:ext cx="2879725" cy="4686300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1572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（ライトブルー）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C:\Users\gyoumu\Desktop\68309_後藤博子\プロフィール_480.jpg"/>
          <p:cNvPicPr>
            <a:picLocks noChangeAspect="1" noChangeArrowheads="1"/>
          </p:cNvPicPr>
          <p:nvPr/>
        </p:nvPicPr>
        <p:blipFill>
          <a:blip r:embed="rId2" cstate="print"/>
          <a:srcRect b="67010"/>
          <a:stretch>
            <a:fillRect/>
          </a:stretch>
        </p:blipFill>
        <p:spPr bwMode="auto">
          <a:xfrm>
            <a:off x="277813" y="1330325"/>
            <a:ext cx="1441450" cy="4681538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6753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5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675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674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最新情報ページを表示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6743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プロフィールページを表示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6744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活動報告ページを表示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6745" name="Picture 2" descr="C:\Users\gyoumu\Desktop\68309_後藤博子\プロフィール_480.jpg"/>
          <p:cNvPicPr>
            <a:picLocks noChangeAspect="1" noChangeArrowheads="1"/>
          </p:cNvPicPr>
          <p:nvPr/>
        </p:nvPicPr>
        <p:blipFill>
          <a:blip r:embed="rId2" cstate="print"/>
          <a:srcRect t="27695" b="41794"/>
          <a:stretch>
            <a:fillRect/>
          </a:stretch>
        </p:blipFill>
        <p:spPr bwMode="auto">
          <a:xfrm>
            <a:off x="1512888" y="2005200"/>
            <a:ext cx="1439862" cy="4330700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6746" name="Picture 3" descr="C:\Users\gyoumu\Desktop\68309_後藤博子\活動報告_480.jpg"/>
          <p:cNvPicPr>
            <a:picLocks noChangeAspect="1" noChangeArrowheads="1"/>
          </p:cNvPicPr>
          <p:nvPr/>
        </p:nvPicPr>
        <p:blipFill>
          <a:blip r:embed="rId5" cstate="print"/>
          <a:srcRect b="71490"/>
          <a:stretch>
            <a:fillRect/>
          </a:stretch>
        </p:blipFill>
        <p:spPr bwMode="auto">
          <a:xfrm>
            <a:off x="3232150" y="1330325"/>
            <a:ext cx="1439863" cy="4681538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6747" name="Picture 3" descr="C:\Users\gyoumu\Desktop\68309_後藤博子\活動報告_480.jpg"/>
          <p:cNvPicPr>
            <a:picLocks noChangeAspect="1" noChangeArrowheads="1"/>
          </p:cNvPicPr>
          <p:nvPr/>
        </p:nvPicPr>
        <p:blipFill>
          <a:blip r:embed="rId5" cstate="print"/>
          <a:srcRect t="28670" b="44989"/>
          <a:stretch>
            <a:fillRect/>
          </a:stretch>
        </p:blipFill>
        <p:spPr bwMode="auto">
          <a:xfrm>
            <a:off x="4476750" y="2005200"/>
            <a:ext cx="1439863" cy="4324350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6748" name="Picture 4" descr="C:\Users\gyoumu\Desktop\68309_後藤博子\最新情報_480.jpg"/>
          <p:cNvPicPr>
            <a:picLocks noChangeAspect="1" noChangeArrowheads="1"/>
          </p:cNvPicPr>
          <p:nvPr/>
        </p:nvPicPr>
        <p:blipFill>
          <a:blip r:embed="rId6" cstate="print"/>
          <a:srcRect b="67160"/>
          <a:stretch>
            <a:fillRect/>
          </a:stretch>
        </p:blipFill>
        <p:spPr bwMode="auto">
          <a:xfrm>
            <a:off x="6207125" y="1325563"/>
            <a:ext cx="1439863" cy="4686300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6749" name="Picture 4" descr="C:\Users\gyoumu\Desktop\68309_後藤博子\最新情報_480.jpg"/>
          <p:cNvPicPr>
            <a:picLocks noChangeAspect="1" noChangeArrowheads="1"/>
          </p:cNvPicPr>
          <p:nvPr/>
        </p:nvPicPr>
        <p:blipFill>
          <a:blip r:embed="rId6" cstate="print"/>
          <a:srcRect t="30717" b="38933"/>
          <a:stretch>
            <a:fillRect/>
          </a:stretch>
        </p:blipFill>
        <p:spPr bwMode="auto">
          <a:xfrm>
            <a:off x="7462838" y="2005200"/>
            <a:ext cx="1439862" cy="4330700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1675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（ライトブルー）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5" descr="C:\Users\gyoumu\Desktop\68309_後藤博子\プロフィール_258.jpg"/>
          <p:cNvPicPr>
            <a:picLocks noChangeAspect="1" noChangeArrowheads="1"/>
          </p:cNvPicPr>
          <p:nvPr/>
        </p:nvPicPr>
        <p:blipFill>
          <a:blip r:embed="rId2" cstate="print"/>
          <a:srcRect b="59972"/>
          <a:stretch>
            <a:fillRect/>
          </a:stretch>
        </p:blipFill>
        <p:spPr bwMode="auto">
          <a:xfrm>
            <a:off x="274638" y="1338263"/>
            <a:ext cx="1439862" cy="4673600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7777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7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777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7766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最新情報ページを表示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7767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プロフィールページを表示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7768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活動報告ページを表示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7769" name="Picture 5" descr="C:\Users\gyoumu\Desktop\68309_後藤博子\プロフィール_258.jpg"/>
          <p:cNvPicPr>
            <a:picLocks noChangeAspect="1" noChangeArrowheads="1"/>
          </p:cNvPicPr>
          <p:nvPr/>
        </p:nvPicPr>
        <p:blipFill>
          <a:blip r:embed="rId2" cstate="print"/>
          <a:srcRect t="38364" b="24646"/>
          <a:stretch>
            <a:fillRect/>
          </a:stretch>
        </p:blipFill>
        <p:spPr bwMode="auto">
          <a:xfrm>
            <a:off x="1509713" y="2005200"/>
            <a:ext cx="1439862" cy="4319588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7770" name="Picture 6" descr="C:\Users\gyoumu\Desktop\68309_後藤博子\活動報告_258.jpg"/>
          <p:cNvPicPr>
            <a:picLocks noChangeAspect="1" noChangeArrowheads="1"/>
          </p:cNvPicPr>
          <p:nvPr/>
        </p:nvPicPr>
        <p:blipFill>
          <a:blip r:embed="rId5" cstate="print"/>
          <a:srcRect b="64552"/>
          <a:stretch>
            <a:fillRect/>
          </a:stretch>
        </p:blipFill>
        <p:spPr bwMode="auto">
          <a:xfrm>
            <a:off x="3238500" y="1327150"/>
            <a:ext cx="1439863" cy="4684713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7771" name="Picture 6" descr="C:\Users\gyoumu\Desktop\68309_後藤博子\活動報告_258.jpg"/>
          <p:cNvPicPr>
            <a:picLocks noChangeAspect="1" noChangeArrowheads="1"/>
          </p:cNvPicPr>
          <p:nvPr/>
        </p:nvPicPr>
        <p:blipFill>
          <a:blip r:embed="rId5" cstate="print"/>
          <a:srcRect t="32944" b="34373"/>
          <a:stretch>
            <a:fillRect/>
          </a:stretch>
        </p:blipFill>
        <p:spPr bwMode="auto">
          <a:xfrm>
            <a:off x="4473575" y="2005200"/>
            <a:ext cx="1439863" cy="4319588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7772" name="Picture 7" descr="C:\Users\gyoumu\Desktop\68309_後藤博子\最新情報_258.jpg"/>
          <p:cNvPicPr>
            <a:picLocks noChangeAspect="1" noChangeArrowheads="1"/>
          </p:cNvPicPr>
          <p:nvPr/>
        </p:nvPicPr>
        <p:blipFill>
          <a:blip r:embed="rId6" cstate="print"/>
          <a:srcRect b="55534"/>
          <a:stretch>
            <a:fillRect/>
          </a:stretch>
        </p:blipFill>
        <p:spPr bwMode="auto">
          <a:xfrm>
            <a:off x="6211888" y="1331913"/>
            <a:ext cx="1441450" cy="4679950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7773" name="Picture 7" descr="C:\Users\gyoumu\Desktop\68309_後藤博子\最新情報_258.jpg"/>
          <p:cNvPicPr>
            <a:picLocks noChangeAspect="1" noChangeArrowheads="1"/>
          </p:cNvPicPr>
          <p:nvPr/>
        </p:nvPicPr>
        <p:blipFill>
          <a:blip r:embed="rId6" cstate="print"/>
          <a:srcRect t="47112" b="11803"/>
          <a:stretch>
            <a:fillRect/>
          </a:stretch>
        </p:blipFill>
        <p:spPr bwMode="auto">
          <a:xfrm>
            <a:off x="7469188" y="2005200"/>
            <a:ext cx="1439862" cy="4324350"/>
          </a:xfrm>
          <a:prstGeom prst="rect">
            <a:avLst/>
          </a:prstGeom>
          <a:noFill/>
          <a:ln w="63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1777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（ライトブルー）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C:\Users\gyoumu\Desktop\68461_天理教網走大教会布教部\各部・各会の活動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878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　政治・団体・宗教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8790" name="Text Box 11"/>
          <p:cNvSpPr txBox="1">
            <a:spLocks noChangeArrowheads="1"/>
          </p:cNvSpPr>
          <p:nvPr/>
        </p:nvSpPr>
        <p:spPr bwMode="auto">
          <a:xfrm>
            <a:off x="6664325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網走ガイドページを表示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8791" name="Text Box 11"/>
          <p:cNvSpPr txBox="1">
            <a:spLocks noChangeArrowheads="1"/>
          </p:cNvSpPr>
          <p:nvPr/>
        </p:nvSpPr>
        <p:spPr bwMode="auto">
          <a:xfrm>
            <a:off x="515938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各部・各会の活動ページを表示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8792" name="Text Box 11"/>
          <p:cNvSpPr txBox="1">
            <a:spLocks noChangeArrowheads="1"/>
          </p:cNvSpPr>
          <p:nvPr/>
        </p:nvSpPr>
        <p:spPr bwMode="auto">
          <a:xfrm>
            <a:off x="3503613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フォトギャラリーページを表示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8793" name="Picture 3" descr="C:\Users\gyoumu\Desktop\68461_天理教網走大教会布教部\フォトギャラリー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4" name="Picture 4" descr="C:\Users\gyoumu\Desktop\68461_天理教網走大教会布教部\網走ガイド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（パープル）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C:\Users\gyoumu\Desktop\68461_天理教網走大教会布教部\各部・各会の活動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981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9814" name="Text Box 11"/>
          <p:cNvSpPr txBox="1">
            <a:spLocks noChangeArrowheads="1"/>
          </p:cNvSpPr>
          <p:nvPr/>
        </p:nvSpPr>
        <p:spPr bwMode="auto">
          <a:xfrm>
            <a:off x="666273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網走ガイドページを表示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9815" name="Text Box 11"/>
          <p:cNvSpPr txBox="1">
            <a:spLocks noChangeArrowheads="1"/>
          </p:cNvSpPr>
          <p:nvPr/>
        </p:nvSpPr>
        <p:spPr bwMode="auto">
          <a:xfrm>
            <a:off x="514350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各部・各会の活動ページを表示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9816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フォトギャラリーページを表示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9817" name="Picture 2" descr="C:\Users\gyoumu\Desktop\68461_天理教網走大教会布教部\各部・各会の活動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8" name="Picture 3" descr="C:\Users\gyoumu\Desktop\68461_天理教網走大教会布教部\フォトギャラリー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9" name="Picture 3" descr="C:\Users\gyoumu\Desktop\68461_天理教網走大教会布教部\フォトギャラリー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0" name="Picture 4" descr="C:\Users\gyoumu\Desktop\68461_天理教網走大教会布教部\網走ガイド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1" name="Picture 4" descr="C:\Users\gyoumu\Desktop\68461_天理教網走大教会布教部\網走ガイド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22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（パープル）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C:\Users\gyoumu\Desktop\68461_天理教網走大教会布教部\各部・各会の活動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2083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20838" name="Text Box 11"/>
          <p:cNvSpPr txBox="1">
            <a:spLocks noChangeArrowheads="1"/>
          </p:cNvSpPr>
          <p:nvPr/>
        </p:nvSpPr>
        <p:spPr bwMode="auto">
          <a:xfrm>
            <a:off x="666273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網走ガイドページを表示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0839" name="Text Box 11"/>
          <p:cNvSpPr txBox="1">
            <a:spLocks noChangeArrowheads="1"/>
          </p:cNvSpPr>
          <p:nvPr/>
        </p:nvSpPr>
        <p:spPr bwMode="auto">
          <a:xfrm>
            <a:off x="514350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各部・各会の活動ページを表示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0840" name="Text Box 11"/>
          <p:cNvSpPr txBox="1">
            <a:spLocks noChangeArrowheads="1"/>
          </p:cNvSpPr>
          <p:nvPr/>
        </p:nvSpPr>
        <p:spPr bwMode="auto">
          <a:xfrm>
            <a:off x="3502025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フォトギャラリーページを表示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20841" name="Picture 2" descr="C:\Users\gyoumu\Desktop\68461_天理教網走大教会布教部\各部・各会の活動_258.jpg"/>
          <p:cNvPicPr>
            <a:picLocks noChangeAspect="1" noChangeArrowheads="1"/>
          </p:cNvPicPr>
          <p:nvPr/>
        </p:nvPicPr>
        <p:blipFill>
          <a:blip r:embed="rId5" cstate="print"/>
          <a:srcRect b="-1768"/>
          <a:stretch>
            <a:fillRect/>
          </a:stretch>
        </p:blipFill>
        <p:spPr bwMode="auto">
          <a:xfrm>
            <a:off x="1547813" y="2133600"/>
            <a:ext cx="1439862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2" name="Picture 3" descr="C:\Users\gyoumu\Desktop\68461_天理教網走大教会布教部\フォトギャラリー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3" name="Picture 3" descr="C:\Users\gyoumu\Desktop\68461_天理教網走大教会布教部\フォトギャラリー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4" name="Picture 4" descr="C:\Users\gyoumu\Desktop\68461_天理教網走大教会布教部\網走ガイド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5" name="Picture 4" descr="C:\Users\gyoumu\Desktop\68461_天理教網走大教会布教部\網走ガイド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（パープル）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Users\gyoumu\Desktop\66173_赤ちゃんデパート河田\ベビー・子供服t_1200.jpg"/>
          <p:cNvPicPr>
            <a:picLocks noChangeAspect="1" noChangeArrowheads="1"/>
          </p:cNvPicPr>
          <p:nvPr/>
        </p:nvPicPr>
        <p:blipFill>
          <a:blip r:embed="rId2" cstate="print"/>
          <a:srcRect b="50578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4608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46086" name="Text Box 11"/>
          <p:cNvSpPr txBox="1">
            <a:spLocks noChangeArrowheads="1"/>
          </p:cNvSpPr>
          <p:nvPr/>
        </p:nvSpPr>
        <p:spPr bwMode="auto">
          <a:xfrm>
            <a:off x="677862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人形館ページを表示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6087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ベビー・子供服ページを表示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6088" name="Text Box 11"/>
          <p:cNvSpPr txBox="1">
            <a:spLocks noChangeArrowheads="1"/>
          </p:cNvSpPr>
          <p:nvPr/>
        </p:nvSpPr>
        <p:spPr bwMode="auto">
          <a:xfrm>
            <a:off x="3676650" y="863600"/>
            <a:ext cx="16843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乗物・玩具ページを表示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46089" name="Picture 3" descr="C:\Users\gyoumu\Desktop\66173_赤ちゃんデパート河田\乗物・玩具_1200.jpg"/>
          <p:cNvPicPr>
            <a:picLocks noChangeAspect="1" noChangeArrowheads="1"/>
          </p:cNvPicPr>
          <p:nvPr/>
        </p:nvPicPr>
        <p:blipFill>
          <a:blip r:embed="rId5" cstate="print"/>
          <a:srcRect b="44247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" descr="C:\Users\gyoumu\Desktop\66173_赤ちゃんデパート河田\人形館_1200.jpg"/>
          <p:cNvPicPr>
            <a:picLocks noChangeAspect="1" noChangeArrowheads="1"/>
          </p:cNvPicPr>
          <p:nvPr/>
        </p:nvPicPr>
        <p:blipFill>
          <a:blip r:embed="rId6" cstate="print"/>
          <a:srcRect b="41924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（レッド）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Text Box 8"/>
          <p:cNvSpPr txBox="1">
            <a:spLocks noChangeArrowheads="1"/>
          </p:cNvSpPr>
          <p:nvPr/>
        </p:nvSpPr>
        <p:spPr bwMode="auto">
          <a:xfrm>
            <a:off x="684213" y="6003519"/>
            <a:ext cx="66976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en-US" altLang="ja-JP" sz="1000" dirty="0">
                <a:latin typeface="Calibri" pitchFamily="34" charset="0"/>
                <a:ea typeface="HGS明朝E" pitchFamily="18" charset="-128"/>
              </a:rPr>
              <a:t>※</a:t>
            </a:r>
            <a:r>
              <a:rPr lang="ja-JP" altLang="en-US" sz="1000" dirty="0">
                <a:latin typeface="Calibri" pitchFamily="34" charset="0"/>
                <a:ea typeface="HGS明朝E" pitchFamily="18" charset="-128"/>
              </a:rPr>
              <a:t>独自ドメインは、新規取得の場合のみドメイン取得費用（年額）別途。</a:t>
            </a:r>
          </a:p>
        </p:txBody>
      </p:sp>
      <p:sp>
        <p:nvSpPr>
          <p:cNvPr id="131078" name="正方形/長方形 19"/>
          <p:cNvSpPr>
            <a:spLocks noChangeArrowheads="1"/>
          </p:cNvSpPr>
          <p:nvPr/>
        </p:nvSpPr>
        <p:spPr bwMode="auto">
          <a:xfrm>
            <a:off x="684213" y="6182907"/>
            <a:ext cx="70326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.com/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.net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/.org/.biz/.info/.de/.be/.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es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nl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 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1,630</a:t>
            </a:r>
            <a:r>
              <a:rPr lang="ja-JP" altLang="en-US" sz="900" dirty="0" smtClean="0">
                <a:latin typeface="Calibri" pitchFamily="34" charset="0"/>
                <a:ea typeface="HGS明朝E" pitchFamily="18" charset="-128"/>
              </a:rPr>
              <a:t>円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（年間）　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mobi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/.in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1,920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.me/.cc/.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ch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dk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/.at/.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li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　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2,890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</a:t>
            </a:r>
          </a:p>
        </p:txBody>
      </p:sp>
      <p:sp>
        <p:nvSpPr>
          <p:cNvPr id="131079" name="正方形/長方形 20"/>
          <p:cNvSpPr>
            <a:spLocks noChangeArrowheads="1"/>
          </p:cNvSpPr>
          <p:nvPr/>
        </p:nvSpPr>
        <p:spPr bwMode="auto">
          <a:xfrm>
            <a:off x="684213" y="6335307"/>
            <a:ext cx="3651925" cy="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.nu/.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tv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tw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jp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5,800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　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.am/.fm/.to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11,640</a:t>
            </a:r>
            <a:r>
              <a:rPr lang="ja-JP" altLang="en-US" sz="900" dirty="0" smtClean="0">
                <a:latin typeface="Calibri" pitchFamily="34" charset="0"/>
                <a:ea typeface="HGS明朝E" pitchFamily="18" charset="-128"/>
              </a:rPr>
              <a:t>円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（年間）</a:t>
            </a:r>
          </a:p>
        </p:txBody>
      </p:sp>
      <p:pic>
        <p:nvPicPr>
          <p:cNvPr id="131080" name="Picture 1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8" y="60325"/>
            <a:ext cx="151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1" name="Line 5"/>
          <p:cNvSpPr>
            <a:spLocks noChangeShapeType="1"/>
          </p:cNvSpPr>
          <p:nvPr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 lIns="91422" tIns="45712" rIns="91422" bIns="45712"/>
          <a:lstStyle/>
          <a:p>
            <a:endParaRPr lang="ja-JP" altLang="en-US"/>
          </a:p>
        </p:txBody>
      </p:sp>
      <p:sp>
        <p:nvSpPr>
          <p:cNvPr id="131082" name="正方形/長方形 4"/>
          <p:cNvSpPr>
            <a:spLocks noChangeArrowheads="1"/>
          </p:cNvSpPr>
          <p:nvPr/>
        </p:nvSpPr>
        <p:spPr bwMode="auto">
          <a:xfrm>
            <a:off x="6259513" y="185738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l" defTabSz="912813"/>
            <a:r>
              <a:rPr lang="en-US" altLang="ja-JP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― </a:t>
            </a:r>
            <a:r>
              <a:rPr lang="ja-JP" altLang="en-US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１</a:t>
            </a:r>
            <a:r>
              <a:rPr lang="en-US" altLang="ja-JP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.</a:t>
            </a:r>
            <a:r>
              <a:rPr lang="ja-JP" altLang="en-US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料金・申込方法</a:t>
            </a:r>
          </a:p>
        </p:txBody>
      </p:sp>
      <p:sp>
        <p:nvSpPr>
          <p:cNvPr id="131083" name="Line 5"/>
          <p:cNvSpPr>
            <a:spLocks noChangeShapeType="1"/>
          </p:cNvSpPr>
          <p:nvPr/>
        </p:nvSpPr>
        <p:spPr bwMode="auto">
          <a:xfrm>
            <a:off x="858838" y="1422400"/>
            <a:ext cx="6913562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 lIns="91422" tIns="45712" rIns="91422" bIns="45712"/>
          <a:lstStyle/>
          <a:p>
            <a:endParaRPr lang="ja-JP" altLang="en-US"/>
          </a:p>
        </p:txBody>
      </p:sp>
      <p:pic>
        <p:nvPicPr>
          <p:cNvPr id="131084" name="Picture 1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35" y="698500"/>
            <a:ext cx="22320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5" name="タイトル 1"/>
          <p:cNvSpPr txBox="1">
            <a:spLocks/>
          </p:cNvSpPr>
          <p:nvPr/>
        </p:nvSpPr>
        <p:spPr bwMode="auto">
          <a:xfrm>
            <a:off x="3028950" y="801485"/>
            <a:ext cx="55435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2400" dirty="0">
                <a:latin typeface="HGP明朝E" pitchFamily="18" charset="-128"/>
                <a:ea typeface="HGP明朝E" pitchFamily="18" charset="-128"/>
              </a:rPr>
              <a:t>マルチデバイス・ホームページ・システム</a:t>
            </a:r>
            <a:endParaRPr lang="ja-JP" altLang="en-US" sz="2400" dirty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31091" name="スライド番号プレースホルダ 3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36D642-8B94-45E6-9AE7-AA55B7993DA3}" type="slidenum">
              <a:rPr lang="ja-JP" altLang="en-US" smtClean="0">
                <a:solidFill>
                  <a:srgbClr val="898989"/>
                </a:solidFill>
              </a:rPr>
              <a:pPr/>
              <a:t>80</a:t>
            </a:fld>
            <a:endParaRPr lang="ja-JP" altLang="en-US" smtClean="0">
              <a:solidFill>
                <a:srgbClr val="898989"/>
              </a:solidFill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2228707" y="2588394"/>
            <a:ext cx="439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600" dirty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■メール会員数は１００名迄ご利用いただけます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565033" y="3113688"/>
            <a:ext cx="7631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ea typeface="HGS明朝E" pitchFamily="18" charset="-128"/>
              </a:rPr>
              <a:t>オプション月額料金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578360" y="3637479"/>
            <a:ext cx="496855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１．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メールシステム追加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</a:t>
            </a:r>
            <a:r>
              <a:rPr lang="en-US" altLang="ja-JP" sz="1700" dirty="0" smtClean="0">
                <a:latin typeface="HGS明朝E" pitchFamily="18" charset="-128"/>
                <a:ea typeface="HGS明朝E" pitchFamily="18" charset="-128"/>
              </a:rPr>
              <a:t>100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～</a:t>
            </a:r>
            <a:r>
              <a:rPr lang="en-US" altLang="ja-JP" sz="1700" dirty="0" smtClean="0">
                <a:latin typeface="HGS明朝E" pitchFamily="18" charset="-128"/>
                <a:ea typeface="HGS明朝E" pitchFamily="18" charset="-128"/>
              </a:rPr>
              <a:t>2,000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件迄）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579948" y="4003616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２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．</a:t>
            </a: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ＮＦＣ端末追加　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578360" y="4357559"/>
            <a:ext cx="669766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３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．</a:t>
            </a: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独自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ドメイン </a:t>
            </a:r>
            <a:r>
              <a:rPr lang="en-US" altLang="ja-JP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※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2522979" y="3939153"/>
            <a:ext cx="6313141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</a:t>
            </a:r>
            <a:r>
              <a:rPr lang="ja-JP" altLang="en-US" sz="1700" dirty="0">
                <a:ea typeface="HGS明朝E" pitchFamily="18" charset="-128"/>
              </a:rPr>
              <a:t>）</a:t>
            </a: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578360" y="5019273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５．ＰＲページ追加　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2666995" y="5019273"/>
            <a:ext cx="616912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２</a:t>
            </a:r>
            <a:r>
              <a:rPr lang="en-US" altLang="ja-JP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,</a:t>
            </a: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５００円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初回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ページ作成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料金１万円）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589473" y="4688416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４．チラシビューア　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34112" y="1908137"/>
            <a:ext cx="9323512" cy="58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lvl="0" algn="ctr" defTabSz="912813">
              <a:spcBef>
                <a:spcPct val="50000"/>
              </a:spcBef>
            </a:pPr>
            <a:r>
              <a:rPr lang="ja-JP" altLang="en-US" sz="2800" dirty="0" smtClean="0">
                <a:latin typeface="HGS明朝E" pitchFamily="18" charset="-128"/>
                <a:ea typeface="HGS明朝E" pitchFamily="18" charset="-128"/>
              </a:rPr>
              <a:t>月額料金　</a:t>
            </a:r>
            <a:r>
              <a:rPr lang="ja-JP" altLang="en-US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４</a:t>
            </a:r>
            <a:r>
              <a:rPr lang="en-US" altLang="ja-JP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,</a:t>
            </a:r>
            <a:r>
              <a:rPr lang="ja-JP" altLang="en-US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９８０円 </a:t>
            </a:r>
            <a:r>
              <a:rPr lang="ja-JP" altLang="en-US" dirty="0" smtClean="0">
                <a:latin typeface="HGS明朝E" pitchFamily="18" charset="-128"/>
                <a:ea typeface="HGS明朝E" pitchFamily="18" charset="-128"/>
              </a:rPr>
              <a:t>：初回ページ作成料金 </a:t>
            </a:r>
            <a:r>
              <a:rPr lang="ja-JP" altLang="en-US" sz="28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５万円</a:t>
            </a:r>
            <a:endParaRPr lang="ja-JP" altLang="en-US" sz="2800" dirty="0" smtClean="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3675107" y="4299193"/>
            <a:ext cx="51610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（初期費用０円）</a:t>
            </a:r>
            <a:endParaRPr lang="ja-JP" altLang="en-US" sz="1700" dirty="0">
              <a:ea typeface="HGS明朝E" pitchFamily="18" charset="-128"/>
            </a:endParaRP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3675107" y="4659233"/>
            <a:ext cx="51610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</a:t>
            </a:r>
            <a:r>
              <a:rPr lang="ja-JP" altLang="en-US" sz="1700" dirty="0">
                <a:ea typeface="HGS明朝E" pitchFamily="18" charset="-128"/>
              </a:rPr>
              <a:t>）</a:t>
            </a: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578360" y="5379313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６．業種別ＰＲサイト追加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　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315067" y="5379313"/>
            <a:ext cx="552105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９８０円 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（初期費用０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円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）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178968" y="3573016"/>
            <a:ext cx="46440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１</a:t>
            </a:r>
            <a:r>
              <a:rPr lang="en-US" altLang="ja-JP" sz="1700" dirty="0" smtClean="0">
                <a:solidFill>
                  <a:srgbClr val="FF0000"/>
                </a:solidFill>
                <a:ea typeface="HGS明朝E" pitchFamily="18" charset="-128"/>
              </a:rPr>
              <a:t>,</a:t>
            </a: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 </a:t>
            </a:r>
            <a:r>
              <a:rPr lang="ja-JP" altLang="en-US" sz="1700" dirty="0" smtClean="0">
                <a:ea typeface="HGS明朝E" pitchFamily="18" charset="-128"/>
              </a:rPr>
              <a:t>（初期費用０円）</a:t>
            </a:r>
            <a:endParaRPr lang="ja-JP" altLang="en-US" sz="1700" dirty="0" smtClean="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500838" y="1469728"/>
            <a:ext cx="8108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eaLnBrk="1" hangingPunct="1">
              <a:spcBef>
                <a:spcPct val="50000"/>
              </a:spcBef>
            </a:pPr>
            <a:r>
              <a:rPr lang="ja-JP" altLang="en-US" sz="2800" dirty="0">
                <a:solidFill>
                  <a:srgbClr val="FF0000"/>
                </a:solidFill>
                <a:latin typeface="Calibri" pitchFamily="34" charset="0"/>
                <a:ea typeface="HGS明朝E" pitchFamily="18" charset="-128"/>
              </a:rPr>
              <a:t>ＮＦＣ端末付き特別</a:t>
            </a:r>
            <a:r>
              <a:rPr lang="ja-JP" altLang="en-US" sz="2800" dirty="0" smtClean="0">
                <a:solidFill>
                  <a:srgbClr val="FF0000"/>
                </a:solidFill>
                <a:latin typeface="Calibri" pitchFamily="34" charset="0"/>
                <a:ea typeface="HGS明朝E" pitchFamily="18" charset="-128"/>
              </a:rPr>
              <a:t>価格</a:t>
            </a:r>
            <a:endParaRPr lang="ja-JP" altLang="en-US" sz="2800" dirty="0">
              <a:solidFill>
                <a:srgbClr val="FF0000"/>
              </a:solidFill>
              <a:latin typeface="Calibri" pitchFamily="34" charset="0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:\Users\gyoumu\Desktop\66173_赤ちゃんデパート河田\ベビー・子供服_480.jpg"/>
          <p:cNvPicPr>
            <a:picLocks noChangeAspect="1" noChangeArrowheads="1"/>
          </p:cNvPicPr>
          <p:nvPr/>
        </p:nvPicPr>
        <p:blipFill>
          <a:blip r:embed="rId2" cstate="print"/>
          <a:srcRect b="80315"/>
          <a:stretch>
            <a:fillRect/>
          </a:stretch>
        </p:blipFill>
        <p:spPr bwMode="auto">
          <a:xfrm>
            <a:off x="250825" y="1312863"/>
            <a:ext cx="144145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4710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47110" name="Text Box 11"/>
          <p:cNvSpPr txBox="1">
            <a:spLocks noChangeArrowheads="1"/>
          </p:cNvSpPr>
          <p:nvPr/>
        </p:nvSpPr>
        <p:spPr bwMode="auto">
          <a:xfrm>
            <a:off x="677862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人形館ページを表示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7111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ベビー・子供服ページを表示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47112" name="Text Box 11"/>
          <p:cNvSpPr txBox="1">
            <a:spLocks noChangeArrowheads="1"/>
          </p:cNvSpPr>
          <p:nvPr/>
        </p:nvSpPr>
        <p:spPr bwMode="auto">
          <a:xfrm>
            <a:off x="3675063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乗物・玩具ページを表示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47113" name="Picture 2" descr="C:\Users\gyoumu\Desktop\66173_赤ちゃんデパート河田\ベビー・子供服_480.jpg"/>
          <p:cNvPicPr>
            <a:picLocks noChangeAspect="1" noChangeArrowheads="1"/>
          </p:cNvPicPr>
          <p:nvPr/>
        </p:nvPicPr>
        <p:blipFill>
          <a:blip r:embed="rId5" cstate="print"/>
          <a:srcRect t="21678" b="60258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3" descr="C:\Users\gyoumu\Desktop\66173_赤ちゃんデパート河田\乗物・玩具_480.jpg"/>
          <p:cNvPicPr>
            <a:picLocks noChangeAspect="1" noChangeArrowheads="1"/>
          </p:cNvPicPr>
          <p:nvPr/>
        </p:nvPicPr>
        <p:blipFill>
          <a:blip r:embed="rId6" cstate="print"/>
          <a:srcRect b="79092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3" descr="C:\Users\gyoumu\Desktop\66173_赤ちゃんデパート河田\乗物・玩具_480.jpg"/>
          <p:cNvPicPr>
            <a:picLocks noChangeAspect="1" noChangeArrowheads="1"/>
          </p:cNvPicPr>
          <p:nvPr/>
        </p:nvPicPr>
        <p:blipFill>
          <a:blip r:embed="rId7" cstate="print"/>
          <a:srcRect t="18655" b="62041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6" name="Picture 4" descr="C:\Users\gyoumu\Desktop\66173_赤ちゃんデパート河田\人形館_480.jpg"/>
          <p:cNvPicPr>
            <a:picLocks noChangeAspect="1" noChangeArrowheads="1"/>
          </p:cNvPicPr>
          <p:nvPr/>
        </p:nvPicPr>
        <p:blipFill>
          <a:blip r:embed="rId8" cstate="print"/>
          <a:srcRect b="78339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7" name="Picture 4" descr="C:\Users\gyoumu\Desktop\66173_赤ちゃんデパート河田\人形館_480.jpg"/>
          <p:cNvPicPr>
            <a:picLocks noChangeAspect="1" noChangeArrowheads="1"/>
          </p:cNvPicPr>
          <p:nvPr/>
        </p:nvPicPr>
        <p:blipFill>
          <a:blip r:embed="rId9" cstate="print"/>
          <a:srcRect t="19995" b="60013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（レッド）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テーマ">
  <a:themeElements>
    <a:clrScheme name="1_Office テーマ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テーマ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テーマ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デザインの設定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デザインの設定">
  <a:themeElements>
    <a:clrScheme name="1_デザインの設定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デザインの設定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デザインの設定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9357</TotalTime>
  <Words>2830</Words>
  <Application>Microsoft Office PowerPoint</Application>
  <PresentationFormat>画面に合わせる (4:3)</PresentationFormat>
  <Paragraphs>541</Paragraphs>
  <Slides>80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10</vt:i4>
      </vt:variant>
      <vt:variant>
        <vt:lpstr>スライド タイトル</vt:lpstr>
      </vt:variant>
      <vt:variant>
        <vt:i4>80</vt:i4>
      </vt:variant>
    </vt:vector>
  </HeadingPairs>
  <TitlesOfParts>
    <vt:vector size="90" baseType="lpstr">
      <vt:lpstr>1_Office テーマ</vt:lpstr>
      <vt:lpstr>デザインの設定</vt:lpstr>
      <vt:lpstr>1_デザインの設定</vt:lpstr>
      <vt:lpstr>2_デザインの設定</vt:lpstr>
      <vt:lpstr>3_デザインの設定</vt:lpstr>
      <vt:lpstr>4_デザインの設定</vt:lpstr>
      <vt:lpstr>5_デザインの設定</vt:lpstr>
      <vt:lpstr>6_デザインの設定</vt:lpstr>
      <vt:lpstr>7_デザインの設定</vt:lpstr>
      <vt:lpstr>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スライド 74</vt:lpstr>
      <vt:lpstr>スライド 75</vt:lpstr>
      <vt:lpstr>スライド 76</vt:lpstr>
      <vt:lpstr>スライド 77</vt:lpstr>
      <vt:lpstr>スライド 78</vt:lpstr>
      <vt:lpstr>スライド 79</vt:lpstr>
      <vt:lpstr>スライド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マルチ端末　サイトキャプチャ</dc:title>
  <dc:creator>sato_hironori</dc:creator>
  <cp:lastModifiedBy>lange</cp:lastModifiedBy>
  <cp:revision>99</cp:revision>
  <dcterms:created xsi:type="dcterms:W3CDTF">2014-02-13T05:29:19Z</dcterms:created>
  <dcterms:modified xsi:type="dcterms:W3CDTF">2014-10-18T05:29:50Z</dcterms:modified>
</cp:coreProperties>
</file>